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1" r:id="rId3"/>
    <p:sldId id="293" r:id="rId4"/>
    <p:sldId id="286" r:id="rId5"/>
    <p:sldId id="287" r:id="rId6"/>
    <p:sldId id="290" r:id="rId7"/>
    <p:sldId id="289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490436">
            <a:off x="7998918" y="6346684"/>
            <a:ext cx="426344" cy="52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0A6A-0E18-42AD-B61C-CA1F1E929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BD48-00B8-43D7-8BBC-0025956FF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CB39-C799-4514-A1A6-4F9530D32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F22-8C4A-4C1F-8BF6-0B4F38C46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85E8-964E-48B1-865C-517BC5CCE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BF3F-D668-4DD5-8340-56B3CF76E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D8093-D91D-4390-8E3E-544684C63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CC59-C2ED-4155-BD4D-E919D9560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D011-5B10-4228-9E8D-F0E38F857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05D5-0648-4BFB-B7EA-B21E6173C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267C-D4FE-45B0-91E9-FA62EFDA5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29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50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C:\Users\1\Desktop\Новая папка (6)\Рисуноdк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4868863"/>
            <a:ext cx="129698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596AB2-D3A1-449B-BBA8-00DAE56A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30425"/>
            <a:ext cx="6386530" cy="2084393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FF6600"/>
                </a:solidFill>
              </a:rPr>
              <a:t>Успіх року</a:t>
            </a:r>
            <a:br>
              <a:rPr lang="uk-UA" sz="8800" dirty="0" smtClean="0">
                <a:solidFill>
                  <a:srgbClr val="FF6600"/>
                </a:solidFill>
              </a:rPr>
            </a:br>
            <a:r>
              <a:rPr lang="uk-UA" sz="8800" dirty="0" smtClean="0">
                <a:solidFill>
                  <a:srgbClr val="FF6600"/>
                </a:solidFill>
              </a:rPr>
              <a:t>2013</a:t>
            </a:r>
            <a:endParaRPr lang="uk-UA" sz="8800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000636"/>
            <a:ext cx="7072362" cy="857256"/>
          </a:xfrm>
        </p:spPr>
        <p:txBody>
          <a:bodyPr>
            <a:normAutofit fontScale="92500" lnSpcReduction="20000"/>
          </a:bodyPr>
          <a:lstStyle/>
          <a:p>
            <a:r>
              <a:rPr lang="uk-UA" sz="3100" dirty="0" smtClean="0">
                <a:solidFill>
                  <a:schemeClr val="tx1"/>
                </a:solidFill>
              </a:rPr>
              <a:t>Полтавська обласна бібліотека для дітей ім. Панаса Мирного</a:t>
            </a:r>
          </a:p>
          <a:p>
            <a:endParaRPr lang="uk-UA" dirty="0"/>
          </a:p>
        </p:txBody>
      </p:sp>
      <p:pic>
        <p:nvPicPr>
          <p:cNvPr id="4098" name="Picture 2" descr="G:\clip_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43150" cy="2667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Національний Сорочинський ярмарок</a:t>
            </a:r>
            <a:endParaRPr lang="uk-UA" dirty="0"/>
          </a:p>
        </p:txBody>
      </p:sp>
      <p:pic>
        <p:nvPicPr>
          <p:cNvPr id="4" name="Picture 2" descr="\\Kate\документы катя\ppx-в_команд\gth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3201658" cy="4525963"/>
          </a:xfrm>
          <a:prstGeom prst="rect">
            <a:avLst/>
          </a:prstGeom>
          <a:noFill/>
        </p:spPr>
      </p:pic>
      <p:pic>
        <p:nvPicPr>
          <p:cNvPr id="5" name="Рисунок 4" descr="Сканировать1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571612"/>
            <a:ext cx="3500462" cy="2455301"/>
          </a:xfrm>
          <a:prstGeom prst="rect">
            <a:avLst/>
          </a:prstGeom>
        </p:spPr>
      </p:pic>
      <p:pic>
        <p:nvPicPr>
          <p:cNvPr id="6" name="Picture 3" descr="C:\Documents and Settings\Wizard\Рабочий стол\2013-09-04\Сканировать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29132"/>
            <a:ext cx="2952719" cy="2039599"/>
          </a:xfrm>
          <a:prstGeom prst="rect">
            <a:avLst/>
          </a:prstGeom>
          <a:noFill/>
        </p:spPr>
      </p:pic>
      <p:pic>
        <p:nvPicPr>
          <p:cNvPr id="7" name="Picture 4" descr="C:\Documents and Settings\Wizard\Рабочий стол\2013-09-04\Сканировать1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00372"/>
            <a:ext cx="2500330" cy="36594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Documents and Settings\Wizard\Рабочий стол\2013-09-04\Сорочинский ярмарок\IMG_0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Wizard\Рабочий стол\2013-09-04\Сорочинский ярмарок\IMG_0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52"/>
            <a:ext cx="3000396" cy="2204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:\Сорочинський ярмарок\22.08.2013\DSCF1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071678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Wizard\Рабочий стол\2013-09-04\Сорочинский ярмарок\IMG_0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000504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Wizard\Рабочий стол\2013-09-04\Сорочинский ярмарок\IMG_0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86256"/>
            <a:ext cx="307183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Wizard\Рабочий стол\ppt\Новая папка (2)\SAM_8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723769" cy="248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Wizard\Рабочий стол\ppt\Новая папка (2)\SAM_88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71810"/>
            <a:ext cx="2286016" cy="342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Wizard\Рабочий стол\ppt\Новая папка (2)\DSCF0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86190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E:\9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4414094" cy="249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Ярмарок_25-26-06-2013_Херсон\Херсон\ХОБД\Ярмарка отчет Крыжановска О.В\1016523_581461835231181_1232619643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643438" cy="34970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 descr="F:\ярмарка-2013\фото\День другий\P626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G:\сУЧАСНА БІБЛІО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5214974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E:\pl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71065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G:\clip_image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191000"/>
            <a:ext cx="23431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FF6600"/>
                </a:solidFill>
              </a:rPr>
              <a:t>Дякую за увагу!</a:t>
            </a:r>
            <a:endParaRPr lang="uk-UA" sz="7200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</Template>
  <TotalTime>375</TotalTime>
  <Words>18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Голубой</vt:lpstr>
      <vt:lpstr>Оформление по умолчанию</vt:lpstr>
      <vt:lpstr>Успіх року 2013</vt:lpstr>
      <vt:lpstr>Національний Сорочинський ярмарок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155</cp:revision>
  <dcterms:modified xsi:type="dcterms:W3CDTF">2014-06-23T16:47:22Z</dcterms:modified>
</cp:coreProperties>
</file>