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91" r:id="rId4"/>
    <p:sldId id="288" r:id="rId5"/>
    <p:sldId id="292" r:id="rId6"/>
    <p:sldId id="283" r:id="rId7"/>
    <p:sldId id="296" r:id="rId8"/>
    <p:sldId id="293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60" r:id="rId20"/>
    <p:sldId id="270" r:id="rId21"/>
    <p:sldId id="273" r:id="rId22"/>
    <p:sldId id="277" r:id="rId23"/>
    <p:sldId id="272" r:id="rId24"/>
    <p:sldId id="280" r:id="rId25"/>
    <p:sldId id="278" r:id="rId26"/>
    <p:sldId id="279" r:id="rId27"/>
    <p:sldId id="274" r:id="rId28"/>
    <p:sldId id="275" r:id="rId29"/>
    <p:sldId id="276" r:id="rId30"/>
    <p:sldId id="271" r:id="rId31"/>
    <p:sldId id="281" r:id="rId32"/>
    <p:sldId id="286" r:id="rId33"/>
    <p:sldId id="284" r:id="rId34"/>
    <p:sldId id="285" r:id="rId35"/>
    <p:sldId id="28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EA0000"/>
    <a:srgbClr val="B53629"/>
    <a:srgbClr val="E43802"/>
    <a:srgbClr val="0BA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79504-3C80-4DB3-80CF-5D1262411BCD}" v="2" dt="2025-04-07T17:54:40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>
        <p:scale>
          <a:sx n="82" d="100"/>
          <a:sy n="82" d="100"/>
        </p:scale>
        <p:origin x="182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Британ" userId="3991f5b969838ab9" providerId="LiveId" clId="{70079504-3C80-4DB3-80CF-5D1262411BCD}"/>
    <pc:docChg chg="modSld">
      <pc:chgData name="Юлия Британ" userId="3991f5b969838ab9" providerId="LiveId" clId="{70079504-3C80-4DB3-80CF-5D1262411BCD}" dt="2025-04-07T17:54:40.702" v="3" actId="207"/>
      <pc:docMkLst>
        <pc:docMk/>
      </pc:docMkLst>
      <pc:sldChg chg="modSp mod">
        <pc:chgData name="Юлия Британ" userId="3991f5b969838ab9" providerId="LiveId" clId="{70079504-3C80-4DB3-80CF-5D1262411BCD}" dt="2025-04-07T17:54:40.702" v="3" actId="207"/>
        <pc:sldMkLst>
          <pc:docMk/>
          <pc:sldMk cId="713812134" sldId="296"/>
        </pc:sldMkLst>
        <pc:spChg chg="mod">
          <ac:chgData name="Юлия Британ" userId="3991f5b969838ab9" providerId="LiveId" clId="{70079504-3C80-4DB3-80CF-5D1262411BCD}" dt="2025-04-07T17:53:50.399" v="1" actId="1076"/>
          <ac:spMkLst>
            <pc:docMk/>
            <pc:sldMk cId="713812134" sldId="296"/>
            <ac:spMk id="15" creationId="{D59DD879-9CBE-C1FA-76E8-A1F8B08A271F}"/>
          </ac:spMkLst>
        </pc:spChg>
        <pc:graphicFrameChg chg="mod">
          <ac:chgData name="Юлия Британ" userId="3991f5b969838ab9" providerId="LiveId" clId="{70079504-3C80-4DB3-80CF-5D1262411BCD}" dt="2025-04-07T17:54:40.702" v="3" actId="207"/>
          <ac:graphicFrameMkLst>
            <pc:docMk/>
            <pc:sldMk cId="713812134" sldId="296"/>
            <ac:graphicFrameMk id="14" creationId="{C1A6CC74-C7E5-7E07-477D-306D0A667A52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2-A057-4D76-A9E8-90334A168D76}"/>
              </c:ext>
            </c:extLst>
          </c:dPt>
          <c:dPt>
            <c:idx val="1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3-A057-4D76-A9E8-90334A168D76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4-A057-4D76-A9E8-90334A168D76}"/>
              </c:ext>
            </c:extLst>
          </c:dPt>
          <c:dPt>
            <c:idx val="3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5-A057-4D76-A9E8-90334A168D76}"/>
              </c:ext>
            </c:extLst>
          </c:dPt>
          <c:dPt>
            <c:idx val="4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6-A057-4D76-A9E8-90334A168D76}"/>
              </c:ext>
            </c:extLst>
          </c:dPt>
          <c:dPt>
            <c:idx val="5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1-A057-4D76-A9E8-90334A168D76}"/>
              </c:ext>
            </c:extLst>
          </c:dPt>
          <c:cat>
            <c:strRef>
              <c:f>Аркуш1!$A$2:$A$7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7-4D76-A9E8-90334A168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0.37057</cdr:x>
      <cdr:y>0.24948</cdr:y>
    </cdr:from>
    <cdr:to>
      <cdr:x>0.4083</cdr:x>
      <cdr:y>0.29819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E46DAA83-DA10-B360-5188-D467BEDE108A}"/>
            </a:ext>
          </a:extLst>
        </cdr:cNvPr>
        <cdr:cNvSpPr/>
      </cdr:nvSpPr>
      <cdr:spPr>
        <a:xfrm xmlns:a="http://schemas.openxmlformats.org/drawingml/2006/main">
          <a:off x="997712" y="5619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0.55698</cdr:x>
      <cdr:y>0.13853</cdr:y>
    </cdr:from>
    <cdr:to>
      <cdr:x>0.59472</cdr:x>
      <cdr:y>0.18724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499616" y="31205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0.56755</cdr:x>
      <cdr:y>0.28827</cdr:y>
    </cdr:from>
    <cdr:to>
      <cdr:x>0.60528</cdr:x>
      <cdr:y>0.33698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528064" y="649362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0.6717</cdr:x>
      <cdr:y>0.22693</cdr:y>
    </cdr:from>
    <cdr:to>
      <cdr:x>0.70943</cdr:x>
      <cdr:y>0.27564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808480" y="5111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0.61887</cdr:x>
      <cdr:y>0.17281</cdr:y>
    </cdr:from>
    <cdr:to>
      <cdr:x>0.6566</cdr:x>
      <cdr:y>0.22152</cdr:y>
    </cdr:to>
    <cdr:sp macro="" textlink="">
      <cdr:nvSpPr>
        <cdr:cNvPr id="6" name="Овал 5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666240" y="38926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0.55396</cdr:x>
      <cdr:y>0.80245</cdr:y>
    </cdr:from>
    <cdr:to>
      <cdr:x>0.5917</cdr:x>
      <cdr:y>0.85116</cdr:y>
    </cdr:to>
    <cdr:sp macro="" textlink="">
      <cdr:nvSpPr>
        <cdr:cNvPr id="7" name="Овал 6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491488" y="1807602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0.62491</cdr:x>
      <cdr:y>0.76276</cdr:y>
    </cdr:from>
    <cdr:to>
      <cdr:x>0.66264</cdr:x>
      <cdr:y>0.81147</cdr:y>
    </cdr:to>
    <cdr:sp macro="" textlink="">
      <cdr:nvSpPr>
        <cdr:cNvPr id="8" name="Овал 7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682496" y="1718194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0.67774</cdr:x>
      <cdr:y>0.71585</cdr:y>
    </cdr:from>
    <cdr:to>
      <cdr:x>0.71547</cdr:x>
      <cdr:y>0.76456</cdr:y>
    </cdr:to>
    <cdr:sp macro="" textlink="">
      <cdr:nvSpPr>
        <cdr:cNvPr id="9" name="Овал 8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824736" y="161253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0.75019</cdr:x>
      <cdr:y>0.5423</cdr:y>
    </cdr:from>
    <cdr:to>
      <cdr:x>0.78792</cdr:x>
      <cdr:y>0.59101</cdr:y>
    </cdr:to>
    <cdr:sp macro="" textlink="">
      <cdr:nvSpPr>
        <cdr:cNvPr id="10" name="Овал 9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2019808" y="122159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0.7517</cdr:x>
      <cdr:y>0.40013</cdr:y>
    </cdr:from>
    <cdr:to>
      <cdr:x>0.78943</cdr:x>
      <cdr:y>0.44884</cdr:y>
    </cdr:to>
    <cdr:sp macro="" textlink="">
      <cdr:nvSpPr>
        <cdr:cNvPr id="11" name="Овал 10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2023872" y="90133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0.41333</cdr:x>
      <cdr:y>0.33051</cdr:y>
    </cdr:from>
    <cdr:to>
      <cdr:x>0.45106</cdr:x>
      <cdr:y>0.37922</cdr:y>
    </cdr:to>
    <cdr:sp macro="" textlink="">
      <cdr:nvSpPr>
        <cdr:cNvPr id="12" name="Овал 11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112838" y="744508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0.40604</cdr:x>
      <cdr:y>0.12951</cdr:y>
    </cdr:from>
    <cdr:to>
      <cdr:x>0.44377</cdr:x>
      <cdr:y>0.17822</cdr:y>
    </cdr:to>
    <cdr:sp macro="" textlink="">
      <cdr:nvSpPr>
        <cdr:cNvPr id="13" name="Овал 12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093216" y="29173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0.33509</cdr:x>
      <cdr:y>0.171</cdr:y>
    </cdr:from>
    <cdr:to>
      <cdr:x>0.37283</cdr:x>
      <cdr:y>0.21971</cdr:y>
    </cdr:to>
    <cdr:sp macro="" textlink="">
      <cdr:nvSpPr>
        <cdr:cNvPr id="14" name="Овал 13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902208" y="385202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0.27042</cdr:x>
      <cdr:y>0.22693</cdr:y>
    </cdr:from>
    <cdr:to>
      <cdr:x>0.30816</cdr:x>
      <cdr:y>0.27564</cdr:y>
    </cdr:to>
    <cdr:sp macro="" textlink="">
      <cdr:nvSpPr>
        <cdr:cNvPr id="15" name="Овал 14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728082" y="5111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0.40302</cdr:x>
      <cdr:y>0.71044</cdr:y>
    </cdr:from>
    <cdr:to>
      <cdr:x>0.44075</cdr:x>
      <cdr:y>0.75915</cdr:y>
    </cdr:to>
    <cdr:sp macro="" textlink="">
      <cdr:nvSpPr>
        <cdr:cNvPr id="16" name="Овал 15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085088" y="1600338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0.34415</cdr:x>
      <cdr:y>0.67435</cdr:y>
    </cdr:from>
    <cdr:to>
      <cdr:x>0.38189</cdr:x>
      <cdr:y>0.72307</cdr:y>
    </cdr:to>
    <cdr:sp macro="" textlink="">
      <cdr:nvSpPr>
        <cdr:cNvPr id="17" name="Овал 16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926592" y="1519058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0.40906</cdr:x>
      <cdr:y>0.81327</cdr:y>
    </cdr:from>
    <cdr:to>
      <cdr:x>0.44679</cdr:x>
      <cdr:y>0.86198</cdr:y>
    </cdr:to>
    <cdr:sp macro="" textlink="">
      <cdr:nvSpPr>
        <cdr:cNvPr id="18" name="Овал 17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101344" y="18319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0.33358</cdr:x>
      <cdr:y>0.77899</cdr:y>
    </cdr:from>
    <cdr:to>
      <cdr:x>0.37132</cdr:x>
      <cdr:y>0.82771</cdr:y>
    </cdr:to>
    <cdr:sp macro="" textlink="">
      <cdr:nvSpPr>
        <cdr:cNvPr id="19" name="Овал 18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898144" y="175477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0.27042</cdr:x>
      <cdr:y>0.72307</cdr:y>
    </cdr:from>
    <cdr:to>
      <cdr:x>0.30816</cdr:x>
      <cdr:y>0.77178</cdr:y>
    </cdr:to>
    <cdr:sp macro="" textlink="">
      <cdr:nvSpPr>
        <cdr:cNvPr id="20" name="Овал 19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728082" y="16287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0.4166</cdr:x>
      <cdr:y>0.61662</cdr:y>
    </cdr:from>
    <cdr:to>
      <cdr:x>0.45434</cdr:x>
      <cdr:y>0.66533</cdr:y>
    </cdr:to>
    <cdr:sp macro="" textlink="">
      <cdr:nvSpPr>
        <cdr:cNvPr id="21" name="Овал 20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121664" y="138901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0.23269</cdr:x>
      <cdr:y>0.47294</cdr:y>
    </cdr:from>
    <cdr:to>
      <cdr:x>0.27042</cdr:x>
      <cdr:y>0.52165</cdr:y>
    </cdr:to>
    <cdr:sp macro="" textlink="">
      <cdr:nvSpPr>
        <cdr:cNvPr id="22" name="Овал 21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626482" y="1065345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5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2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4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8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3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7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D20A2-339B-41B4-961D-DD3E58D4529A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E9F7D-EA34-4894-A6A6-EFD02D5BE76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0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3.jpe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slide" Target="slide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slide" Target="slide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21.xml"/><Relationship Id="rId18" Type="http://schemas.openxmlformats.org/officeDocument/2006/relationships/slide" Target="slide15.xml"/><Relationship Id="rId26" Type="http://schemas.openxmlformats.org/officeDocument/2006/relationships/slide" Target="slide18.xml"/><Relationship Id="rId3" Type="http://schemas.openxmlformats.org/officeDocument/2006/relationships/image" Target="../media/image8.png"/><Relationship Id="rId21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slide" Target="slide12.xml"/><Relationship Id="rId17" Type="http://schemas.openxmlformats.org/officeDocument/2006/relationships/slide" Target="slide32.xml"/><Relationship Id="rId25" Type="http://schemas.openxmlformats.org/officeDocument/2006/relationships/slide" Target="slide33.xml"/><Relationship Id="rId2" Type="http://schemas.openxmlformats.org/officeDocument/2006/relationships/image" Target="../media/image7.png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1.xml"/><Relationship Id="rId24" Type="http://schemas.openxmlformats.org/officeDocument/2006/relationships/slide" Target="slide27.xml"/><Relationship Id="rId32" Type="http://schemas.openxmlformats.org/officeDocument/2006/relationships/chart" Target="../charts/chart1.xml"/><Relationship Id="rId5" Type="http://schemas.openxmlformats.org/officeDocument/2006/relationships/image" Target="../media/image9.png"/><Relationship Id="rId15" Type="http://schemas.openxmlformats.org/officeDocument/2006/relationships/slide" Target="slide14.xml"/><Relationship Id="rId23" Type="http://schemas.openxmlformats.org/officeDocument/2006/relationships/slide" Target="slide17.xml"/><Relationship Id="rId28" Type="http://schemas.openxmlformats.org/officeDocument/2006/relationships/slide" Target="slide34.xml"/><Relationship Id="rId10" Type="http://schemas.openxmlformats.org/officeDocument/2006/relationships/slide" Target="slide20.xml"/><Relationship Id="rId19" Type="http://schemas.openxmlformats.org/officeDocument/2006/relationships/slide" Target="slide24.xml"/><Relationship Id="rId31" Type="http://schemas.openxmlformats.org/officeDocument/2006/relationships/slide" Target="slide35.xml"/><Relationship Id="rId4" Type="http://schemas.microsoft.com/office/2007/relationships/hdphoto" Target="../media/hdphoto1.wdp"/><Relationship Id="rId9" Type="http://schemas.openxmlformats.org/officeDocument/2006/relationships/slide" Target="slide10.xml"/><Relationship Id="rId14" Type="http://schemas.openxmlformats.org/officeDocument/2006/relationships/slide" Target="slide22.xml"/><Relationship Id="rId22" Type="http://schemas.openxmlformats.org/officeDocument/2006/relationships/slide" Target="slide26.xml"/><Relationship Id="rId27" Type="http://schemas.openxmlformats.org/officeDocument/2006/relationships/slide" Target="slide28.xml"/><Relationship Id="rId30" Type="http://schemas.openxmlformats.org/officeDocument/2006/relationships/slide" Target="slide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мультфільм, Графіка, графічний дизайн, зелен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76187FC-D46B-8F8F-682F-041D16618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A9A0442-6631-0193-59A4-6FC9CE4BE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4565" y="674558"/>
            <a:ext cx="9144000" cy="450011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ПЕС ПАТРОН ДАЄ ПРОСТІ ПОРАДИ, ЯК ОМИНУТИ МІННУ НЕБЕЗПЕКУ. ЯКІ ЦЕ ПОРАДИ: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 ПІДХОДЬ!;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 ЧІПАЙ!;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101 НАБИРАЙ!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8" name="Рисунок 7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CEF6BF65-B3BD-0773-B683-88E3E429D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021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4838" y1="29012" x2="24838" y2="29012"/>
                        <a14:foregroundMark x1="27004" y1="32991" x2="27004" y2="32991"/>
                        <a14:foregroundMark x1="28881" y1="29012" x2="28881" y2="29012"/>
                        <a14:foregroundMark x1="30181" y1="24519" x2="30181" y2="24519"/>
                        <a14:foregroundMark x1="27581" y1="27728" x2="27581" y2="27728"/>
                        <a14:foregroundMark x1="48448" y1="41463" x2="48448" y2="41463"/>
                        <a14:foregroundMark x1="44621" y1="44288" x2="44621" y2="44288"/>
                        <a14:foregroundMark x1="47148" y1="49936" x2="47148" y2="49936"/>
                        <a14:foregroundMark x1="49170" y1="47240" x2="49170" y2="47240"/>
                        <a14:foregroundMark x1="50614" y1="46341" x2="50614" y2="46341"/>
                        <a14:foregroundMark x1="51191" y1="47882" x2="51191" y2="47882"/>
                        <a14:foregroundMark x1="46209" y1="43389" x2="46209" y2="43389"/>
                        <a14:foregroundMark x1="44765" y1="42362" x2="44765" y2="42362"/>
                        <a14:foregroundMark x1="44765" y1="39409" x2="44765" y2="39409"/>
                        <a14:foregroundMark x1="43682" y1="42105" x2="43682" y2="42105"/>
                        <a14:foregroundMark x1="45343" y1="52760" x2="45343" y2="52760"/>
                        <a14:foregroundMark x1="46065" y1="44031" x2="46065" y2="44031"/>
                        <a14:foregroundMark x1="70542" y1="71630" x2="70542" y2="71630"/>
                        <a14:foregroundMark x1="71480" y1="73299" x2="71480" y2="73299"/>
                        <a14:foregroundMark x1="73646" y1="72914" x2="73646" y2="72914"/>
                        <a14:foregroundMark x1="70397" y1="64442" x2="70397" y2="64442"/>
                        <a14:foregroundMark x1="71841" y1="64185" x2="71841" y2="64185"/>
                        <a14:foregroundMark x1="55379" y1="90244" x2="55379" y2="90244"/>
                        <a14:foregroundMark x1="44621" y1="90501" x2="44621" y2="90501"/>
                        <a14:foregroundMark x1="46209" y1="82413" x2="46209" y2="82413"/>
                        <a14:foregroundMark x1="44765" y1="84596" x2="44765" y2="84596"/>
                        <a14:foregroundMark x1="46065" y1="87291" x2="46065" y2="87291"/>
                        <a14:foregroundMark x1="46209" y1="89217" x2="46209" y2="89217"/>
                        <a14:foregroundMark x1="46570" y1="93068" x2="46570" y2="93068"/>
                        <a14:foregroundMark x1="45487" y1="94095" x2="45487" y2="94095"/>
                        <a14:foregroundMark x1="44621" y1="95764" x2="44621" y2="95764"/>
                        <a14:foregroundMark x1="46209" y1="95764" x2="46209" y2="95764"/>
                        <a14:foregroundMark x1="47509" y1="96021" x2="48087" y2="96021"/>
                        <a14:foregroundMark x1="43466" y1="95764" x2="43466" y2="95764"/>
                        <a14:foregroundMark x1="48809" y1="96021" x2="48809" y2="96021"/>
                        <a14:foregroundMark x1="48809" y1="95379" x2="48809" y2="95379"/>
                        <a14:foregroundMark x1="56751" y1="91014" x2="56751" y2="91014"/>
                        <a14:foregroundMark x1="55523" y1="91399" x2="55523" y2="91399"/>
                        <a14:foregroundMark x1="55379" y1="95379" x2="55379" y2="95379"/>
                        <a14:foregroundMark x1="58412" y1="95635" x2="58412" y2="95635"/>
                        <a14:foregroundMark x1="53935" y1="95379" x2="53935" y2="95379"/>
                        <a14:foregroundMark x1="44982" y1="87548" x2="44982" y2="87548"/>
                        <a14:foregroundMark x1="45560" y1="86136" x2="45560" y2="86136"/>
                        <a14:foregroundMark x1="43827" y1="88447" x2="43827" y2="88447"/>
                        <a14:foregroundMark x1="43538" y1="89345" x2="43538" y2="89345"/>
                        <a14:foregroundMark x1="53069" y1="95122" x2="53069" y2="95122"/>
                        <a14:foregroundMark x1="54368" y1="88062" x2="54368" y2="88062"/>
                        <a14:foregroundMark x1="54296" y1="84339" x2="54296" y2="84339"/>
                        <a14:foregroundMark x1="57834" y1="88062" x2="57834" y2="88062"/>
                        <a14:foregroundMark x1="58628" y1="89217" x2="58628" y2="89217"/>
                        <a14:foregroundMark x1="57256" y1="83055" x2="57256" y2="83055"/>
                        <a14:foregroundMark x1="55740" y1="78947" x2="55740" y2="78947"/>
                        <a14:foregroundMark x1="55162" y1="81386" x2="55162" y2="81386"/>
                        <a14:foregroundMark x1="55451" y1="83697" x2="55451" y2="83697"/>
                        <a14:foregroundMark x1="59134" y1="94994" x2="59134" y2="94994"/>
                        <a14:foregroundMark x1="46570" y1="44673" x2="46570" y2="44673"/>
                        <a14:foregroundMark x1="46931" y1="80616" x2="46931" y2="80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781875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6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67832A8-8D04-47FE-BE5F-31631D993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3242" y="238854"/>
            <a:ext cx="8573985" cy="5974910"/>
          </a:xfrm>
        </p:spPr>
        <p:txBody>
          <a:bodyPr>
            <a:normAutofit/>
          </a:bodyPr>
          <a:lstStyle/>
          <a:p>
            <a:r>
              <a:rPr lang="ru-RU" sz="4300" b="1" dirty="0">
                <a:solidFill>
                  <a:srgbClr val="FFFF00"/>
                </a:solidFill>
                <a:latin typeface="Mistral" panose="03090702030407020403" pitchFamily="66" charset="0"/>
              </a:rPr>
              <a:t>ЗА ЯКИМ НОМЕРОМ ПОТРІБНО ЗАТЕЛЕФОНУВАТИ У РАЗІ ЗНАЙДЕНОГО ПІДОЗРІЛОГО АБО ВИБУХОНЕБЕЗПЕЧНОГО ПРЕДМЕТА:</a:t>
            </a:r>
          </a:p>
          <a:p>
            <a:endParaRPr lang="ru-RU" sz="43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911;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101;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301;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8" name="Рисунок 7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C308B452-AE49-6D53-F91D-2E3D66730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021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1083" y1="22465" x2="21083" y2="22465"/>
                        <a14:foregroundMark x1="27942" y1="32221" x2="27942" y2="32221"/>
                        <a14:foregroundMark x1="26643" y1="30809" x2="26643" y2="30809"/>
                        <a14:foregroundMark x1="27004" y1="28626" x2="27004" y2="28626"/>
                        <a14:foregroundMark x1="28592" y1="25802" x2="28592" y2="25802"/>
                        <a14:foregroundMark x1="29025" y1="25032" x2="29025" y2="25032"/>
                        <a14:foregroundMark x1="47365" y1="40693" x2="47365" y2="40693"/>
                        <a14:foregroundMark x1="45632" y1="41335" x2="45632" y2="41335"/>
                        <a14:foregroundMark x1="44549" y1="42234" x2="44404" y2="42875"/>
                        <a14:foregroundMark x1="44404" y1="42875" x2="44838" y2="43389"/>
                        <a14:foregroundMark x1="45993" y1="44673" x2="46209" y2="45315"/>
                        <a14:foregroundMark x1="46498" y1="45315" x2="47365" y2="44929"/>
                        <a14:foregroundMark x1="49747" y1="43389" x2="50036" y2="43902"/>
                        <a14:foregroundMark x1="50036" y1="43902" x2="50542" y2="44929"/>
                        <a14:foregroundMark x1="47509" y1="49936" x2="47509" y2="49936"/>
                        <a14:foregroundMark x1="46715" y1="52246" x2="46715" y2="52246"/>
                        <a14:foregroundMark x1="45921" y1="80616" x2="45921" y2="80616"/>
                        <a14:foregroundMark x1="68953" y1="69448" x2="68953" y2="69448"/>
                        <a14:foregroundMark x1="68881" y1="73941" x2="68881" y2="73941"/>
                        <a14:foregroundMark x1="70614" y1="76123" x2="70614" y2="76123"/>
                        <a14:foregroundMark x1="72780" y1="74583" x2="72780" y2="74583"/>
                        <a14:foregroundMark x1="70686" y1="64185" x2="70686" y2="64185"/>
                        <a14:foregroundMark x1="72058" y1="64056" x2="72058" y2="64056"/>
                        <a14:foregroundMark x1="70036" y1="64955" x2="70036" y2="64955"/>
                        <a14:foregroundMark x1="55235" y1="79974" x2="55235" y2="79974"/>
                        <a14:foregroundMark x1="54729" y1="78819" x2="54729" y2="78819"/>
                        <a14:foregroundMark x1="55523" y1="77920" x2="55523" y2="77920"/>
                        <a14:foregroundMark x1="55162" y1="80359" x2="55162" y2="80359"/>
                        <a14:foregroundMark x1="55740" y1="83954" x2="55740" y2="83954"/>
                        <a14:foregroundMark x1="55018" y1="81386" x2="55018" y2="81386"/>
                        <a14:foregroundMark x1="54946" y1="92426" x2="54946" y2="92426"/>
                        <a14:foregroundMark x1="57473" y1="90757" x2="57473" y2="90757"/>
                        <a14:foregroundMark x1="56823" y1="91142" x2="56823" y2="91142"/>
                        <a14:foregroundMark x1="56029" y1="95507" x2="56029" y2="95507"/>
                        <a14:foregroundMark x1="57256" y1="95892" x2="57473" y2="96021"/>
                        <a14:foregroundMark x1="58556" y1="95379" x2="58556" y2="95379"/>
                        <a14:foregroundMark x1="54152" y1="95379" x2="54152" y2="95379"/>
                        <a14:foregroundMark x1="53646" y1="95250" x2="53646" y2="95250"/>
                        <a14:foregroundMark x1="52924" y1="95507" x2="52924" y2="95507"/>
                        <a14:foregroundMark x1="45921" y1="95122" x2="45921" y2="95122"/>
                        <a14:foregroundMark x1="46931" y1="96021" x2="47148" y2="96021"/>
                        <a14:foregroundMark x1="48231" y1="95635" x2="48231" y2="95635"/>
                        <a14:foregroundMark x1="49025" y1="95507" x2="49025" y2="95507"/>
                        <a14:foregroundMark x1="43682" y1="94352" x2="43682" y2="94352"/>
                        <a14:foregroundMark x1="42671" y1="95122" x2="42671" y2="95122"/>
                        <a14:foregroundMark x1="43394" y1="92555" x2="43394" y2="92555"/>
                        <a14:foregroundMark x1="44910" y1="89987" x2="44910" y2="89987"/>
                        <a14:foregroundMark x1="45126" y1="88575" x2="45126" y2="88575"/>
                        <a14:foregroundMark x1="44621" y1="86136" x2="44621" y2="86136"/>
                        <a14:foregroundMark x1="45271" y1="84082" x2="45271" y2="84082"/>
                        <a14:foregroundMark x1="45704" y1="82798" x2="45704" y2="82798"/>
                        <a14:foregroundMark x1="43538" y1="88190" x2="43538" y2="88190"/>
                        <a14:foregroundMark x1="44982" y1="87805" x2="44982" y2="87805"/>
                        <a14:foregroundMark x1="47004" y1="93453" x2="47004" y2="93453"/>
                        <a14:foregroundMark x1="47653" y1="92298" x2="47653" y2="92298"/>
                        <a14:foregroundMark x1="54585" y1="87291" x2="54585" y2="87291"/>
                        <a14:foregroundMark x1="54368" y1="84981" x2="54368" y2="84981"/>
                        <a14:foregroundMark x1="57617" y1="84339" x2="57617" y2="84339"/>
                        <a14:foregroundMark x1="50903" y1="45058" x2="50903" y2="45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F07BC8EC-8187-EA19-DEA4-8018D8BDF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9564" y="235565"/>
            <a:ext cx="9596665" cy="552099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НЕЗВАЖАЮЧИ НА ПОПЕРЕДЖЕННЯ БАТЬКІВ ТИ ПІШОВ ДО ЗРУЙНОВАНИХ,  АРТИЛЕРІЙСЬКИМИ СНАРЯДАМИ, БУДИНКІВ. І ТАМ ПОБАЧИВ ФУТБОЛЬНИЙ М’ ЯЧ ПРО ЯКИЙ  ТАК  ДОВГО МРІЯВ.  ЯК ТИ ВЧИНИШ 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ЗРАДІЄШ І ПОЧНЕШ ВІДРАЗУ НИМ ГРАТИ У ФУТБОЛ;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ПОНЕСЕШ НА СПОРТИВНИЙ МАЙДАНЧИК І РАЗОМ З ДРУЗЯМИ ГАРНО ПОТРЕНУЄТЕСЯ;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ЗАЛИШИШ М’ ЯЧА ТАК, ЯК ВІН БУВ;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ПОПЕРДИШ ДОРОСЛИХ .</a:t>
            </a:r>
          </a:p>
        </p:txBody>
      </p:sp>
      <p:pic>
        <p:nvPicPr>
          <p:cNvPr id="8" name="Рисунок 7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48F3850D-1E0A-8F78-F0B0-92808C281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149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209" y1="26958" x2="26209" y2="26958"/>
                        <a14:foregroundMark x1="27365" y1="27599" x2="28087" y2="28241"/>
                        <a14:foregroundMark x1="28664" y1="27985" x2="28664" y2="27985"/>
                        <a14:foregroundMark x1="45126" y1="40436" x2="45126" y2="40436"/>
                        <a14:foregroundMark x1="44043" y1="42875" x2="44693" y2="43389"/>
                        <a14:foregroundMark x1="45343" y1="43517" x2="46065" y2="43774"/>
                        <a14:foregroundMark x1="46209" y1="43902" x2="47004" y2="44801"/>
                        <a14:foregroundMark x1="47437" y1="44801" x2="48303" y2="44801"/>
                        <a14:foregroundMark x1="49675" y1="44288" x2="49964" y2="44416"/>
                        <a14:foregroundMark x1="50036" y1="44416" x2="50686" y2="45443"/>
                        <a14:foregroundMark x1="50830" y1="44801" x2="50686" y2="45956"/>
                        <a14:foregroundMark x1="71336" y1="69320" x2="71336" y2="69320"/>
                        <a14:foregroundMark x1="71552" y1="70475" x2="72419" y2="71887"/>
                        <a14:foregroundMark x1="72419" y1="71887" x2="72419" y2="71887"/>
                        <a14:foregroundMark x1="70397" y1="64185" x2="70397" y2="64185"/>
                        <a14:foregroundMark x1="71552" y1="64185" x2="71552" y2="64185"/>
                        <a14:foregroundMark x1="69964" y1="64955" x2="69964" y2="64955"/>
                        <a14:foregroundMark x1="54729" y1="79718" x2="54729" y2="79718"/>
                        <a14:foregroundMark x1="55162" y1="78819" x2="55162" y2="78819"/>
                        <a14:foregroundMark x1="55162" y1="81258" x2="55162" y2="81258"/>
                        <a14:foregroundMark x1="56534" y1="83697" x2="56534" y2="83697"/>
                        <a14:foregroundMark x1="55235" y1="84596" x2="55235" y2="84596"/>
                        <a14:foregroundMark x1="54874" y1="83954" x2="54874" y2="83954"/>
                        <a14:foregroundMark x1="54513" y1="88190" x2="54513" y2="88190"/>
                        <a14:foregroundMark x1="57329" y1="90116" x2="57329" y2="90116"/>
                        <a14:foregroundMark x1="56101" y1="92169" x2="56101" y2="92169"/>
                        <a14:foregroundMark x1="54440" y1="90886" x2="54440" y2="90886"/>
                        <a14:foregroundMark x1="54368" y1="91399" x2="54152" y2="92298"/>
                        <a14:foregroundMark x1="54079" y1="95379" x2="54079" y2="95379"/>
                        <a14:foregroundMark x1="55451" y1="95507" x2="55451" y2="95507"/>
                        <a14:foregroundMark x1="58773" y1="96149" x2="58773" y2="96149"/>
                        <a14:foregroundMark x1="53213" y1="95635" x2="53213" y2="95635"/>
                        <a14:foregroundMark x1="45704" y1="96021" x2="45704" y2="96021"/>
                        <a14:foregroundMark x1="47581" y1="95122" x2="47581" y2="95122"/>
                        <a14:foregroundMark x1="49097" y1="95122" x2="49097" y2="95122"/>
                        <a14:foregroundMark x1="43105" y1="95379" x2="43105" y2="95379"/>
                        <a14:foregroundMark x1="42816" y1="93582" x2="42816" y2="93582"/>
                        <a14:foregroundMark x1="43899" y1="92426" x2="43899" y2="92426"/>
                        <a14:foregroundMark x1="44982" y1="91399" x2="44982" y2="91399"/>
                        <a14:foregroundMark x1="45271" y1="91528" x2="45487" y2="91528"/>
                        <a14:foregroundMark x1="46859" y1="91014" x2="46859" y2="91014"/>
                        <a14:foregroundMark x1="46065" y1="88190" x2="46065" y2="88190"/>
                        <a14:foregroundMark x1="46209" y1="87291" x2="46209" y2="87291"/>
                        <a14:foregroundMark x1="46209" y1="86264" x2="46209" y2="86264"/>
                        <a14:foregroundMark x1="45848" y1="84211" x2="45848" y2="84211"/>
                        <a14:foregroundMark x1="44765" y1="83825" x2="44765" y2="83825"/>
                        <a14:foregroundMark x1="43466" y1="88447" x2="43466" y2="88447"/>
                        <a14:foregroundMark x1="46643" y1="80616" x2="46643" y2="80616"/>
                        <a14:foregroundMark x1="70253" y1="69705" x2="70253" y2="69705"/>
                        <a14:foregroundMark x1="70542" y1="76252" x2="70542" y2="76252"/>
                        <a14:foregroundMark x1="48303" y1="50578" x2="48303" y2="50578"/>
                        <a14:foregroundMark x1="44982" y1="87548" x2="44982" y2="87548"/>
                        <a14:foregroundMark x1="26643" y1="31964" x2="26643" y2="3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216C554-CD8E-8675-6C22-288F1950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8269" y="337278"/>
            <a:ext cx="9455150" cy="6001177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ПІД ЧАС ПРОГУЛЯНКИ ТИ ПОБАЧИВ ЧАСТИНУ СНАРЯДУ. І ВІН ЗДАЄТЬСЯ БЕЗПЕЧНИМ, БО ВИГЛЯДАЄ ВЖЕ ВИБУХНУВШИМ, А НЕ ЦІЛИЙ. ЯК ТИ ВЧИНИШ: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ПІДНІМИШ І ГАРНЕНЬКО РОЗДИВИШСЯ;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ПОКЛИЧЕШ ДРУЗІВ, ЩОБ ПОХВАЛИТИСЯ ЗНАХІДКОЮ;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ВІДНЕСЕШ ДОДОМУ І ЗАПИТАЄШ БАТЬКІВ;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ВІДІЙДЕШ ПОДАЛІ;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7" name="Рисунок 6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15B74646-61AB-DFE6-D2F2-C65A12111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534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8448" y1="27728" x2="23321" y2="25931"/>
                        <a14:foregroundMark x1="45921" y1="39666" x2="50903" y2="47240"/>
                        <a14:foregroundMark x1="46426" y1="44929" x2="44043" y2="47497"/>
                        <a14:foregroundMark x1="72274" y1="64442" x2="72274" y2="64442"/>
                        <a14:foregroundMark x1="69964" y1="65212" x2="69964" y2="65212"/>
                        <a14:foregroundMark x1="70542" y1="64570" x2="70542" y2="64570"/>
                        <a14:foregroundMark x1="71841" y1="63928" x2="71841" y2="63928"/>
                        <a14:foregroundMark x1="71625" y1="68036" x2="71047" y2="69576"/>
                        <a14:foregroundMark x1="72130" y1="71759" x2="70397" y2="69320"/>
                        <a14:foregroundMark x1="54946" y1="77664" x2="55379" y2="93582"/>
                        <a14:foregroundMark x1="55379" y1="93582" x2="56462" y2="91913"/>
                        <a14:foregroundMark x1="45776" y1="90116" x2="44982" y2="87291"/>
                        <a14:foregroundMark x1="47798" y1="91528" x2="47798" y2="91528"/>
                        <a14:foregroundMark x1="47509" y1="92169" x2="47365" y2="92426"/>
                        <a14:foregroundMark x1="45921" y1="94865" x2="45921" y2="94865"/>
                        <a14:foregroundMark x1="44765" y1="95764" x2="44765" y2="95764"/>
                        <a14:foregroundMark x1="43755" y1="95892" x2="43755" y2="95892"/>
                        <a14:foregroundMark x1="46354" y1="95764" x2="46354" y2="95764"/>
                        <a14:foregroundMark x1="43032" y1="95379" x2="43032" y2="95379"/>
                        <a14:foregroundMark x1="54079" y1="95764" x2="54079" y2="95764"/>
                        <a14:foregroundMark x1="57473" y1="96406" x2="57473" y2="96406"/>
                        <a14:foregroundMark x1="59061" y1="95122" x2="59061" y2="95122"/>
                        <a14:foregroundMark x1="53141" y1="95122" x2="53141" y2="95122"/>
                        <a14:foregroundMark x1="44910" y1="84082" x2="44910" y2="84082"/>
                        <a14:foregroundMark x1="46137" y1="80745" x2="46137" y2="80745"/>
                        <a14:foregroundMark x1="71191" y1="74583" x2="71191" y2="74583"/>
                        <a14:foregroundMark x1="72708" y1="68678" x2="72491" y2="68935"/>
                        <a14:foregroundMark x1="26715" y1="32734" x2="26715" y2="32734"/>
                        <a14:foregroundMark x1="47653" y1="51220" x2="47653" y2="51220"/>
                        <a14:foregroundMark x1="46282" y1="85366" x2="46282" y2="85366"/>
                        <a14:foregroundMark x1="43899" y1="88703" x2="43899" y2="88703"/>
                        <a14:foregroundMark x1="43755" y1="88960" x2="43755" y2="88960"/>
                        <a14:foregroundMark x1="54874" y1="96021" x2="54874" y2="96021"/>
                        <a14:foregroundMark x1="55957" y1="96534" x2="55957" y2="96534"/>
                        <a14:foregroundMark x1="58773" y1="95764" x2="58773" y2="9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C61C35D9-8BA1-207A-2D79-05A2D2BC0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1338" y="244999"/>
            <a:ext cx="8262283" cy="5449220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ЧАСТО МИ МОЖЕМО ПОБАЧИТИ БЕЗДОГЛЯДНІ РЕЧІ НА ЗУПИНЦІ ГРОМАДСЬКОГО ТРАНСПОРТУ, У МАГАЗИНІ, У ТРАНСПОРТІ. ЦЕ МОЖЕ БУТИ ІГРАШКА, НАПЛІЧНИК, ЖІНОЧА СУМОЧКА, ПАКУНОК. ЯК ТИ МАЄШ ВЧИНИТИ:</a:t>
            </a:r>
          </a:p>
          <a:p>
            <a:endParaRPr lang="ru-RU" sz="28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ПІДНЯТИ І РОЗДИВИТИСЯ, МОЖЛИВО ТАМ БУДУТЬ ДОКУМЕНТИ І ТЕЛЕФОН, ЩОБ ЗНАЙТИ ВЛАСНИКА;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ВІДІЙТИ ПОДАЛІ І ПОКЛИКАТИ ДОРОСЛИХ;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ЗАТЕЛЕФОНУВАТИ 101, ЯКЩО ПОРУЧ НЕМАЄ ДОРОСЛИХ;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ДОЧЕКАТИСЯ ПРИЇЗДУ ФАХІВЦІВ І НЕДОЗВОЛЯТИ НІКОМУ ЧІПАТИ ПІДОЗРІЛИЙ ПРЕДМЕТ.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F2A13906-E9E8-8DD7-8CA2-930D53D2B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021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5126" y1="24904" x2="25343" y2="24904"/>
                        <a14:foregroundMark x1="25343" y1="24904" x2="25487" y2="25674"/>
                        <a14:foregroundMark x1="25632" y1="25931" x2="25776" y2="26316"/>
                        <a14:foregroundMark x1="26498" y1="27728" x2="26931" y2="28498"/>
                        <a14:foregroundMark x1="27581" y1="28241" x2="28736" y2="26187"/>
                        <a14:foregroundMark x1="48014" y1="43004" x2="48881" y2="53530"/>
                        <a14:foregroundMark x1="51408" y1="41078" x2="44982" y2="43132"/>
                        <a14:foregroundMark x1="72563" y1="64313" x2="72419" y2="69833"/>
                        <a14:foregroundMark x1="70181" y1="64313" x2="70181" y2="64313"/>
                        <a14:foregroundMark x1="54874" y1="79204" x2="53069" y2="94095"/>
                        <a14:foregroundMark x1="53069" y1="94095" x2="57906" y2="83184"/>
                        <a14:foregroundMark x1="56462" y1="82542" x2="56462" y2="82542"/>
                        <a14:foregroundMark x1="55162" y1="95250" x2="55162" y2="95250"/>
                        <a14:foregroundMark x1="53213" y1="94994" x2="59061" y2="94352"/>
                        <a14:foregroundMark x1="45776" y1="89730" x2="45776" y2="89730"/>
                        <a14:foregroundMark x1="45921" y1="89474" x2="46282" y2="89345"/>
                        <a14:foregroundMark x1="45271" y1="85494" x2="45271" y2="85494"/>
                        <a14:foregroundMark x1="45054" y1="82798" x2="45054" y2="82798"/>
                        <a14:foregroundMark x1="45199" y1="82157" x2="45199" y2="82157"/>
                        <a14:foregroundMark x1="45560" y1="81130" x2="45560" y2="81130"/>
                        <a14:foregroundMark x1="44332" y1="92169" x2="44332" y2="92169"/>
                        <a14:foregroundMark x1="45848" y1="94608" x2="45848" y2="94608"/>
                        <a14:foregroundMark x1="47148" y1="96021" x2="47148" y2="96021"/>
                        <a14:foregroundMark x1="48231" y1="95892" x2="48231" y2="95892"/>
                        <a14:foregroundMark x1="44332" y1="45058" x2="45632" y2="40051"/>
                        <a14:foregroundMark x1="69386" y1="70218" x2="73357" y2="72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1AEB6BB-D577-0B03-5AAF-55E5BC46B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5922" y="259002"/>
            <a:ext cx="9247332" cy="581968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ТИ ПОБАЧИВ ПІДОЗРІЛИЙ ПРЕДМЕТ, АЛЕ НЕ ВПЕВНЕНИЙ, ЩО ЦЕ ВИБУХОНЕБЕЗПЕЧНИЙ ПРЕДМЕТ. ТВОЇ ДІЇ 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ПІДІЙТИ БЛИЖЧЕ І РОЗДИВИТИСЯ ШЛЯХОМ ПЕРЕСУВАННЯ;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ЗУПИНИТИСЯ І ПОКЛИКАТИ ДОРОСЛИХ, А ЯКЩО ПОРУЧ НІКОГО НЕМАЄ ЗАТЕЛЕФОНУВАТИ - 101;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ВІДНЕСТИ ДОДОМУ І ЗАПИТАТИ У ТАТА І МАМИ;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  <a:p>
            <a:endParaRPr lang="ru-RU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05FA36CD-F887-F9E4-7C50-0CEFAA73E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406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2238" y1="23620" x2="22238" y2="23620"/>
                        <a14:foregroundMark x1="25271" y1="27599" x2="25271" y2="27599"/>
                        <a14:foregroundMark x1="26931" y1="32606" x2="26931" y2="32606"/>
                        <a14:foregroundMark x1="28448" y1="32221" x2="28448" y2="32221"/>
                        <a14:foregroundMark x1="29097" y1="28626" x2="29097" y2="28626"/>
                        <a14:foregroundMark x1="29242" y1="26316" x2="29892" y2="25289"/>
                        <a14:foregroundMark x1="30758" y1="23492" x2="30758" y2="23492"/>
                        <a14:foregroundMark x1="71264" y1="73171" x2="71264" y2="73171"/>
                        <a14:foregroundMark x1="71697" y1="72272" x2="71697" y2="72272"/>
                        <a14:foregroundMark x1="72347" y1="72272" x2="72347" y2="72272"/>
                        <a14:foregroundMark x1="72852" y1="72401" x2="72852" y2="72401"/>
                        <a14:foregroundMark x1="72924" y1="72272" x2="72924" y2="72272"/>
                        <a14:foregroundMark x1="70325" y1="64185" x2="70325" y2="64185"/>
                        <a14:foregroundMark x1="71191" y1="63928" x2="71191" y2="63928"/>
                        <a14:foregroundMark x1="48736" y1="44801" x2="48736" y2="44801"/>
                        <a14:foregroundMark x1="49747" y1="42362" x2="49747" y2="42362"/>
                        <a14:foregroundMark x1="49819" y1="41849" x2="49819" y2="41849"/>
                        <a14:foregroundMark x1="50325" y1="44801" x2="50325" y2="44801"/>
                        <a14:foregroundMark x1="50469" y1="45315" x2="50614" y2="45828"/>
                        <a14:foregroundMark x1="50614" y1="45828" x2="50614" y2="45828"/>
                        <a14:foregroundMark x1="45921" y1="43004" x2="45921" y2="43004"/>
                        <a14:foregroundMark x1="45921" y1="43004" x2="45921" y2="43004"/>
                        <a14:foregroundMark x1="45126" y1="43004" x2="45126" y2="43004"/>
                        <a14:foregroundMark x1="44982" y1="43132" x2="44982" y2="43132"/>
                        <a14:foregroundMark x1="44838" y1="43774" x2="44693" y2="44416"/>
                        <a14:foregroundMark x1="43755" y1="40051" x2="43755" y2="40051"/>
                        <a14:foregroundMark x1="44549" y1="39538" x2="44549" y2="39538"/>
                        <a14:foregroundMark x1="44838" y1="39024" x2="44838" y2="39024"/>
                        <a14:foregroundMark x1="46426" y1="51605" x2="46426" y2="51605"/>
                        <a14:foregroundMark x1="46643" y1="80745" x2="46643" y2="80745"/>
                        <a14:foregroundMark x1="46787" y1="83569" x2="46787" y2="83569"/>
                        <a14:foregroundMark x1="44404" y1="84082" x2="44404" y2="84082"/>
                        <a14:foregroundMark x1="43899" y1="85366" x2="43899" y2="85366"/>
                        <a14:foregroundMark x1="43538" y1="91014" x2="43538" y2="91014"/>
                        <a14:foregroundMark x1="43177" y1="93710" x2="43177" y2="93710"/>
                        <a14:foregroundMark x1="43610" y1="94994" x2="43610" y2="94994"/>
                        <a14:foregroundMark x1="44260" y1="94737" x2="44477" y2="94737"/>
                        <a14:foregroundMark x1="45343" y1="94994" x2="45487" y2="95122"/>
                        <a14:foregroundMark x1="46209" y1="95379" x2="46931" y2="96406"/>
                        <a14:foregroundMark x1="48087" y1="95764" x2="48087" y2="95764"/>
                        <a14:foregroundMark x1="48375" y1="93196" x2="45848" y2="90244"/>
                        <a14:foregroundMark x1="44838" y1="87163" x2="45632" y2="84082"/>
                        <a14:foregroundMark x1="44838" y1="88190" x2="43032" y2="94352"/>
                        <a14:foregroundMark x1="43610" y1="88960" x2="43610" y2="88960"/>
                        <a14:foregroundMark x1="55162" y1="93196" x2="58484" y2="95122"/>
                        <a14:foregroundMark x1="57690" y1="95250" x2="53213" y2="94994"/>
                        <a14:foregroundMark x1="54657" y1="88318" x2="58123" y2="85109"/>
                        <a14:foregroundMark x1="56534" y1="82028" x2="56534" y2="82028"/>
                        <a14:foregroundMark x1="55523" y1="78049" x2="55523" y2="78049"/>
                        <a14:foregroundMark x1="55162" y1="81643" x2="55162" y2="81643"/>
                        <a14:foregroundMark x1="55668" y1="85751" x2="55668" y2="85751"/>
                        <a14:foregroundMark x1="56101" y1="83312" x2="56101" y2="83312"/>
                        <a14:foregroundMark x1="70036" y1="64955" x2="70036" y2="64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54539" y="371390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1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D05B6ED-D83E-27AB-3280-863E1C704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9946" y="337278"/>
            <a:ext cx="8987559" cy="542967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ПІСЛЯ ТОГО, ЯК ТИ ПОБАЧИВ ВИБУХОНЕБЕЗПЕЧНИЙ ПРЕДМЕТ ПОТРІБНО: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ВІДІЙТИ НА БЕЗПЕЧНУ ВІДСТАНЬ;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ЗАТЕЛЕФОНУВАТИ 101;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ДОЧЕКАТИСЯ ПРИБУТТЯ ФАХІВЦІВ І ВКАЗАТИ ЇМ ТОЧНЕ МІСЦЕЗНАХОДЖЕННЯ ВИБУХОНЕБЕЗПЕЧНОГО ПРЕДМЕА;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31F4B454-E3F4-4D6A-B6D8-8E20C8DDA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277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643" y1="29140" x2="26643" y2="29140"/>
                        <a14:foregroundMark x1="28736" y1="26573" x2="28736" y2="26573"/>
                        <a14:foregroundMark x1="29892" y1="24519" x2="29892" y2="24519"/>
                        <a14:foregroundMark x1="30614" y1="23877" x2="30614" y2="23877"/>
                        <a14:foregroundMark x1="31264" y1="22721" x2="31264" y2="22721"/>
                        <a14:foregroundMark x1="47870" y1="42234" x2="47870" y2="42234"/>
                        <a14:foregroundMark x1="43827" y1="41849" x2="44260" y2="41720"/>
                        <a14:foregroundMark x1="44838" y1="41335" x2="45271" y2="41335"/>
                        <a14:foregroundMark x1="46787" y1="42619" x2="47076" y2="43774"/>
                        <a14:foregroundMark x1="47292" y1="44929" x2="47726" y2="45700"/>
                        <a14:foregroundMark x1="49242" y1="45443" x2="49242" y2="45443"/>
                        <a14:foregroundMark x1="49747" y1="44801" x2="50542" y2="45058"/>
                        <a14:foregroundMark x1="50542" y1="45058" x2="50614" y2="45443"/>
                        <a14:foregroundMark x1="46354" y1="80359" x2="46354" y2="80359"/>
                        <a14:foregroundMark x1="71552" y1="69063" x2="71552" y2="69063"/>
                        <a14:foregroundMark x1="72274" y1="67651" x2="72274" y2="67651"/>
                        <a14:foregroundMark x1="72274" y1="67266" x2="72274" y2="67266"/>
                        <a14:foregroundMark x1="71769" y1="66239" x2="71769" y2="66239"/>
                        <a14:foregroundMark x1="70614" y1="64698" x2="70614" y2="64698"/>
                        <a14:foregroundMark x1="71480" y1="63543" x2="71480" y2="63543"/>
                        <a14:foregroundMark x1="69819" y1="64955" x2="69819" y2="64955"/>
                        <a14:foregroundMark x1="70975" y1="72786" x2="70975" y2="72786"/>
                        <a14:foregroundMark x1="71986" y1="72657" x2="72202" y2="72657"/>
                        <a14:foregroundMark x1="55957" y1="78562" x2="55957" y2="78562"/>
                        <a14:foregroundMark x1="57040" y1="77407" x2="57040" y2="77407"/>
                        <a14:foregroundMark x1="55162" y1="80488" x2="55162" y2="80488"/>
                        <a14:foregroundMark x1="55740" y1="83825" x2="55740" y2="83825"/>
                        <a14:foregroundMark x1="54657" y1="84211" x2="54657" y2="84211"/>
                        <a14:foregroundMark x1="55162" y1="90757" x2="55162" y2="90757"/>
                        <a14:foregroundMark x1="57256" y1="88832" x2="57256" y2="88832"/>
                        <a14:foregroundMark x1="57762" y1="87805" x2="57762" y2="87805"/>
                        <a14:foregroundMark x1="54513" y1="89987" x2="54513" y2="89987"/>
                        <a14:foregroundMark x1="53863" y1="95764" x2="53863" y2="95764"/>
                        <a14:foregroundMark x1="56606" y1="95635" x2="56606" y2="95635"/>
                        <a14:foregroundMark x1="59278" y1="94994" x2="59278" y2="94994"/>
                        <a14:foregroundMark x1="55307" y1="95507" x2="55307" y2="95507"/>
                        <a14:foregroundMark x1="53069" y1="90886" x2="53069" y2="90886"/>
                        <a14:foregroundMark x1="43682" y1="92169" x2="43682" y2="92169"/>
                        <a14:foregroundMark x1="45054" y1="92298" x2="45271" y2="92426"/>
                        <a14:foregroundMark x1="46859" y1="93068" x2="47076" y2="93068"/>
                        <a14:foregroundMark x1="47437" y1="92298" x2="47437" y2="92298"/>
                        <a14:foregroundMark x1="45921" y1="85623" x2="45921" y2="85623"/>
                        <a14:foregroundMark x1="45848" y1="83440" x2="45848" y2="83440"/>
                        <a14:foregroundMark x1="45126" y1="83055" x2="45126" y2="83055"/>
                        <a14:foregroundMark x1="43610" y1="88575" x2="43610" y2="88575"/>
                        <a14:foregroundMark x1="43610" y1="95507" x2="43610" y2="95507"/>
                        <a14:foregroundMark x1="45993" y1="96277" x2="45993" y2="96277"/>
                        <a14:foregroundMark x1="47726" y1="96149" x2="47726" y2="96149"/>
                        <a14:foregroundMark x1="48664" y1="95122" x2="48664" y2="95122"/>
                        <a14:foregroundMark x1="42527" y1="95379" x2="42527" y2="95379"/>
                        <a14:foregroundMark x1="44477" y1="88190" x2="44477" y2="88190"/>
                        <a14:foregroundMark x1="53141" y1="95122" x2="53141" y2="95122"/>
                        <a14:foregroundMark x1="50542" y1="44673" x2="50542" y2="44673"/>
                        <a14:foregroundMark x1="50253" y1="41592" x2="50253" y2="41592"/>
                        <a14:foregroundMark x1="50108" y1="40950" x2="50108" y2="40950"/>
                        <a14:foregroundMark x1="47798" y1="50064" x2="47798" y2="50064"/>
                        <a14:foregroundMark x1="26426" y1="26187" x2="26426" y2="26187"/>
                        <a14:foregroundMark x1="26859" y1="32221" x2="26859" y2="32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6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DCC1EE85-A089-36EF-B0A4-CFF4E7F69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349" y="448753"/>
            <a:ext cx="9101860" cy="4965488"/>
          </a:xfrm>
        </p:spPr>
        <p:txBody>
          <a:bodyPr>
            <a:normAutofit fontScale="92500" lnSpcReduction="10000"/>
          </a:bodyPr>
          <a:lstStyle/>
          <a:p>
            <a:r>
              <a:rPr lang="ru-RU" sz="4300" b="1" dirty="0">
                <a:solidFill>
                  <a:srgbClr val="FFFF00"/>
                </a:solidFill>
                <a:latin typeface="Mistral" panose="03090702030407020403" pitchFamily="66" charset="0"/>
              </a:rPr>
              <a:t>ПІД ЧАС ПРОГУЛЯНКИ З ДРУЗЯМИ ВИ ПОБАЧИЛИ ПОПЕРДЖУВАЛЬНУ СТРІЧКУ АБО ЗНАК “ОБЕРЕЖНО МІНИ” ВАШІ ДІЇЇ: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900" b="1" dirty="0">
                <a:solidFill>
                  <a:srgbClr val="FFFF00"/>
                </a:solidFill>
                <a:latin typeface="Mistral" panose="03090702030407020403" pitchFamily="66" charset="0"/>
              </a:rPr>
              <a:t>НЕГАЙНО РОЗВЕРНУТИСЯ І ВІДІЙТИ ВІД ЦЬОГО МІСЦЯ ТІЄЮ Ж САМОЮ ДОРОГОЮ;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900" b="1" dirty="0">
                <a:solidFill>
                  <a:srgbClr val="FFFF00"/>
                </a:solidFill>
                <a:latin typeface="Mistral" panose="03090702030407020403" pitchFamily="66" charset="0"/>
              </a:rPr>
              <a:t>ОБІЙТИ ЗНАК АБО ПОПЕРЕДЖУВАЛЬНУ СТРІЧКУ І ПІТИ ДАЛІ;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900" b="1" dirty="0">
                <a:solidFill>
                  <a:srgbClr val="FFFF00"/>
                </a:solidFill>
                <a:latin typeface="Mistral" panose="03090702030407020403" pitchFamily="66" charset="0"/>
              </a:rPr>
              <a:t>ПРИБРАТИ ЗНАК;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B568C0B7-79F0-3969-4BEB-1D6847B01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662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498" y1="26059" x2="26498" y2="26059"/>
                        <a14:foregroundMark x1="26065" y1="23877" x2="26065" y2="23877"/>
                        <a14:foregroundMark x1="25487" y1="24519" x2="25487" y2="24519"/>
                        <a14:foregroundMark x1="24693" y1="25674" x2="24693" y2="25674"/>
                        <a14:foregroundMark x1="23538" y1="26059" x2="23538" y2="26059"/>
                        <a14:foregroundMark x1="45415" y1="40180" x2="45415" y2="40180"/>
                        <a14:foregroundMark x1="43971" y1="43132" x2="43971" y2="43132"/>
                        <a14:foregroundMark x1="45199" y1="43517" x2="45199" y2="43517"/>
                        <a14:foregroundMark x1="47798" y1="44673" x2="47798" y2="44673"/>
                        <a14:foregroundMark x1="49386" y1="45828" x2="49386" y2="45828"/>
                        <a14:foregroundMark x1="50614" y1="46085" x2="50614" y2="46085"/>
                        <a14:foregroundMark x1="50397" y1="42619" x2="50397" y2="42619"/>
                        <a14:foregroundMark x1="49025" y1="41078" x2="48448" y2="42875"/>
                        <a14:foregroundMark x1="44910" y1="45828" x2="44910" y2="45828"/>
                        <a14:foregroundMark x1="46715" y1="51861" x2="46715" y2="51861"/>
                        <a14:foregroundMark x1="46931" y1="81258" x2="46931" y2="81258"/>
                        <a14:foregroundMark x1="45921" y1="82798" x2="45921" y2="82798"/>
                        <a14:foregroundMark x1="44910" y1="80359" x2="44910" y2="80359"/>
                        <a14:foregroundMark x1="47365" y1="87035" x2="47365" y2="87035"/>
                        <a14:foregroundMark x1="45343" y1="88318" x2="45343" y2="88318"/>
                        <a14:foregroundMark x1="44838" y1="87677" x2="44838" y2="87677"/>
                        <a14:foregroundMark x1="44910" y1="86521" x2="44910" y2="86521"/>
                        <a14:foregroundMark x1="46137" y1="85494" x2="46137" y2="85494"/>
                        <a14:foregroundMark x1="43755" y1="88447" x2="43755" y2="88447"/>
                        <a14:foregroundMark x1="43610" y1="89859" x2="43610" y2="89859"/>
                        <a14:foregroundMark x1="44043" y1="91656" x2="44043" y2="91656"/>
                        <a14:foregroundMark x1="43610" y1="93838" x2="43610" y2="93838"/>
                        <a14:foregroundMark x1="42599" y1="95507" x2="42599" y2="95507"/>
                        <a14:foregroundMark x1="47942" y1="96021" x2="47942" y2="96021"/>
                        <a14:foregroundMark x1="48953" y1="95507" x2="48953" y2="95507"/>
                        <a14:foregroundMark x1="46787" y1="96662" x2="46787" y2="96662"/>
                        <a14:foregroundMark x1="46354" y1="95250" x2="46354" y2="95250"/>
                        <a14:foregroundMark x1="46498" y1="93838" x2="46498" y2="93838"/>
                        <a14:foregroundMark x1="46570" y1="92169" x2="46570" y2="92169"/>
                        <a14:foregroundMark x1="46570" y1="91399" x2="46643" y2="91014"/>
                        <a14:foregroundMark x1="56029" y1="95122" x2="56029" y2="95122"/>
                        <a14:foregroundMark x1="56029" y1="93196" x2="56029" y2="93196"/>
                        <a14:foregroundMark x1="56390" y1="91399" x2="56390" y2="91399"/>
                        <a14:foregroundMark x1="56679" y1="90629" x2="56679" y2="90629"/>
                        <a14:foregroundMark x1="56751" y1="91014" x2="56895" y2="91528"/>
                        <a14:foregroundMark x1="58267" y1="95250" x2="58267" y2="95250"/>
                        <a14:foregroundMark x1="58773" y1="94994" x2="58773" y2="94994"/>
                        <a14:foregroundMark x1="59278" y1="95250" x2="59278" y2="95250"/>
                        <a14:foregroundMark x1="54946" y1="95507" x2="54946" y2="95507"/>
                        <a14:foregroundMark x1="53646" y1="95764" x2="53646" y2="95764"/>
                        <a14:foregroundMark x1="53357" y1="95507" x2="53357" y2="95507"/>
                        <a14:foregroundMark x1="54224" y1="95764" x2="54224" y2="95764"/>
                        <a14:foregroundMark x1="55162" y1="87163" x2="55162" y2="87163"/>
                        <a14:foregroundMark x1="54513" y1="84211" x2="54513" y2="84211"/>
                        <a14:foregroundMark x1="56101" y1="82413" x2="56101" y2="82413"/>
                        <a14:foregroundMark x1="55090" y1="81130" x2="55090" y2="81130"/>
                        <a14:foregroundMark x1="55740" y1="77920" x2="55740" y2="77920"/>
                        <a14:foregroundMark x1="57329" y1="84211" x2="57329" y2="84211"/>
                        <a14:foregroundMark x1="56318" y1="92041" x2="56318" y2="92041"/>
                        <a14:foregroundMark x1="69819" y1="72657" x2="69819" y2="72657"/>
                        <a14:foregroundMark x1="70903" y1="73941" x2="71191" y2="73941"/>
                        <a14:foregroundMark x1="72419" y1="73299" x2="72419" y2="73299"/>
                        <a14:foregroundMark x1="72852" y1="72272" x2="72852" y2="72272"/>
                        <a14:foregroundMark x1="73357" y1="70860" x2="73357" y2="70860"/>
                        <a14:foregroundMark x1="70830" y1="64570" x2="70830" y2="64570"/>
                        <a14:foregroundMark x1="71697" y1="64313" x2="71697" y2="64313"/>
                        <a14:foregroundMark x1="70108" y1="64570" x2="70108" y2="64570"/>
                        <a14:foregroundMark x1="46354" y1="43646" x2="46354" y2="43646"/>
                        <a14:foregroundMark x1="30036" y1="25674" x2="30036" y2="25674"/>
                        <a14:foregroundMark x1="26715" y1="31964" x2="26715" y2="31964"/>
                        <a14:foregroundMark x1="68736" y1="74711" x2="68736" y2="74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CC0A254B-4AAE-00CB-FDB5-A1D4FA5C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0343" y="223227"/>
            <a:ext cx="8420156" cy="5866424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ПІД ЧАС ПРОГУЛЯНКИ З ДРУЗЯМИ ВИ ПОБАЧИЛИ У ТРАВІ, МІЖ ДЕРЕВ НАТЯГНУТУ МОТУЗКУ АБО ДРІТ ВАШІ ДІЇЇ:</a:t>
            </a:r>
          </a:p>
          <a:p>
            <a:endParaRPr lang="ru-RU" sz="40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НЕГАЙНО РОЗВЕРНУТИСЯ І ВІДІЙТИ ВІД ЦЬОГО МІСЦЯ ТІЄЮ Ж САМОЮ ДОРОГОЮ;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ПОВІДОМИТИ ДОРОСЛИМ;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ЗАТЕЛЕФОНУВАТИ 101 І ДОЧЕКАТИСЯ ФАХІВЦІВ;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9DF2E6B2-9CE9-5807-ECCD-1E00186BF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406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3177" y1="24262" x2="23177" y2="24262"/>
                        <a14:foregroundMark x1="25054" y1="26958" x2="25054" y2="26958"/>
                        <a14:foregroundMark x1="26354" y1="26701" x2="26354" y2="26701"/>
                        <a14:foregroundMark x1="28303" y1="26444" x2="28303" y2="26444"/>
                        <a14:foregroundMark x1="30036" y1="26701" x2="30036" y2="26701"/>
                        <a14:foregroundMark x1="26787" y1="32478" x2="26787" y2="32478"/>
                        <a14:foregroundMark x1="46498" y1="44159" x2="46498" y2="44159"/>
                        <a14:foregroundMark x1="44765" y1="40308" x2="44765" y2="40308"/>
                        <a14:foregroundMark x1="43899" y1="44031" x2="43899" y2="44031"/>
                        <a14:foregroundMark x1="43971" y1="47240" x2="43971" y2="47240"/>
                        <a14:foregroundMark x1="44910" y1="45186" x2="44910" y2="45186"/>
                        <a14:foregroundMark x1="48375" y1="44159" x2="48375" y2="44159"/>
                        <a14:foregroundMark x1="49170" y1="44159" x2="50036" y2="44031"/>
                        <a14:foregroundMark x1="50686" y1="42875" x2="50686" y2="42875"/>
                        <a14:foregroundMark x1="46859" y1="80616" x2="46859" y2="80616"/>
                        <a14:foregroundMark x1="45560" y1="84082" x2="45560" y2="84082"/>
                        <a14:foregroundMark x1="44982" y1="86906" x2="44982" y2="86906"/>
                        <a14:foregroundMark x1="45560" y1="82927" x2="45560" y2="82927"/>
                        <a14:foregroundMark x1="44982" y1="83954" x2="44982" y2="83954"/>
                        <a14:foregroundMark x1="43610" y1="87677" x2="43610" y2="87677"/>
                        <a14:foregroundMark x1="44188" y1="90372" x2="44188" y2="90372"/>
                        <a14:foregroundMark x1="46209" y1="91784" x2="46209" y2="91784"/>
                        <a14:foregroundMark x1="47004" y1="88190" x2="47004" y2="88190"/>
                        <a14:foregroundMark x1="44477" y1="88575" x2="44477" y2="88575"/>
                        <a14:foregroundMark x1="47653" y1="92041" x2="47653" y2="92041"/>
                        <a14:foregroundMark x1="47365" y1="96277" x2="47365" y2="96277"/>
                        <a14:foregroundMark x1="44549" y1="96021" x2="44549" y2="96021"/>
                        <a14:foregroundMark x1="42960" y1="94608" x2="42960" y2="94608"/>
                        <a14:foregroundMark x1="45848" y1="95764" x2="45848" y2="95764"/>
                        <a14:foregroundMark x1="54224" y1="96021" x2="54224" y2="96021"/>
                        <a14:foregroundMark x1="55379" y1="95764" x2="55379" y2="95764"/>
                        <a14:foregroundMark x1="56534" y1="96406" x2="56534" y2="96406"/>
                        <a14:foregroundMark x1="58773" y1="95635" x2="58773" y2="95635"/>
                        <a14:foregroundMark x1="56606" y1="92426" x2="56606" y2="92426"/>
                        <a14:foregroundMark x1="53646" y1="95122" x2="53646" y2="95122"/>
                        <a14:foregroundMark x1="54585" y1="92555" x2="54585" y2="92555"/>
                        <a14:foregroundMark x1="52924" y1="95379" x2="52924" y2="95379"/>
                        <a14:foregroundMark x1="54368" y1="88190" x2="54368" y2="88190"/>
                        <a14:foregroundMark x1="54513" y1="85109" x2="54513" y2="85109"/>
                        <a14:foregroundMark x1="55957" y1="82798" x2="55957" y2="82798"/>
                        <a14:foregroundMark x1="57256" y1="93068" x2="57256" y2="93068"/>
                        <a14:foregroundMark x1="56173" y1="78306" x2="56173" y2="78306"/>
                        <a14:foregroundMark x1="55090" y1="81386" x2="55090" y2="81386"/>
                        <a14:foregroundMark x1="55523" y1="78306" x2="55523" y2="78306"/>
                        <a14:foregroundMark x1="47726" y1="96406" x2="47726" y2="96406"/>
                        <a14:foregroundMark x1="48231" y1="95892" x2="48231" y2="95892"/>
                        <a14:foregroundMark x1="72274" y1="73941" x2="72274" y2="73941"/>
                        <a14:foregroundMark x1="72996" y1="71759" x2="72996" y2="71759"/>
                        <a14:foregroundMark x1="73502" y1="69833" x2="73502" y2="69833"/>
                        <a14:foregroundMark x1="72924" y1="67651" x2="72924" y2="67651"/>
                        <a14:foregroundMark x1="71408" y1="66110" x2="71191" y2="66239"/>
                        <a14:foregroundMark x1="70253" y1="66881" x2="70036" y2="67266"/>
                        <a14:foregroundMark x1="70325" y1="64955" x2="70325" y2="64955"/>
                        <a14:foregroundMark x1="71480" y1="63800" x2="71480" y2="63800"/>
                        <a14:foregroundMark x1="69819" y1="64955" x2="69819" y2="64955"/>
                        <a14:foregroundMark x1="50903" y1="47240" x2="50903" y2="47240"/>
                        <a14:foregroundMark x1="47870" y1="50706" x2="47870" y2="50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6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9D65007-DAB8-859E-0422-1A77C64DC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351" y="364113"/>
            <a:ext cx="36645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ВОГ – 25 ТА ВОГ - 17 –БОЄПРИПАСИ ДЛЯ ГРАНАТОМЕТІВ, ОСКОЛКОВИЙ ВИД ОЗБРОЄННЯ. ОДИН ІЗ НЕБЕЗПЕЧНІШИХ ТИПІВ БОЄПРИПАСІВ, ЩО НЕ ВИБУХНУЛИ.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7446" y="5489485"/>
            <a:ext cx="6455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C0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C0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57953" y="5106139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926" y="2015497"/>
            <a:ext cx="3476625" cy="3409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524" y="3087455"/>
            <a:ext cx="2701769" cy="3602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EF96F576-8DD8-E6EB-EA1C-35E4BD46EF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092615" y="5825182"/>
            <a:ext cx="907600" cy="8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текст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EFBE466-BDCB-EB32-17A8-964E4A8F1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C83386C-DBA9-3843-A14E-DC93ED82D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971" y="248193"/>
            <a:ext cx="520840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ГРАНАТА РГД - 5 - РУЧНА ОСКОЛКОВА ГРАНАТА, МОЖЕ БУТИ ВИКОРИСТАНА, ЯК САМОРОБНИЙ ПІДРИВНИЙ ПРИСТРІЙ “РОЗТЯЖКА”. ВСТАНОВЛЮЄТЬСЯ ШЛЯХОМ ПРИКРІПЛЕННЯ ДО ЧЕКИ НАТЯЖНОЇ МОТУЗКИ. РАДІУС УРОЖЕННЯ - 10 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1556" y="5523360"/>
            <a:ext cx="666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20190" y="5106139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98" y="1669993"/>
            <a:ext cx="2856804" cy="2856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621" y="3232846"/>
            <a:ext cx="5078763" cy="2856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4BBBB8EF-DDAE-5CF3-0F9B-FD31BBC733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7" b="90909" l="10000" r="90488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488" y1="50216" x2="90488" y2="50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FED2F0D6-102D-4872-A539-0E7183259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971" y="248193"/>
            <a:ext cx="53520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ГРАНАТА Ф-1- МОЖЕ БУТИ ВИКОРИСТАНА, ЯК САМОРОБНИЙ ПІДРИВНИЙ ПРИСТРІЙ “РОЗТЯЖКА”. ВСТАНОВЛЮЄТЬСЯ ШЛЯХОМ ПРИКРІПЛЕННЯ ДО ЧЕКИ НАТЯЖНОЇ МОТУЗКИ. РАДІУС УРОЖЕННЯ - 10 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7767" y="5487437"/>
            <a:ext cx="64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44002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86" y="1102934"/>
            <a:ext cx="2439754" cy="3365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037" y="3283927"/>
            <a:ext cx="4984310" cy="2803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0F7E3905-3E8E-2DC0-6AA5-75645A0F8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51082" x2="89756" y2="51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375C6F6-E2A9-F1F2-FFEA-03AA91826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971" y="248193"/>
            <a:ext cx="53520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OЗM - 72 – ОСКОЛКОВА ПРОТИПІХОТНА МІНА КРУГОВОГО УРАЖЕННЯ. МЕТАЛЕВИЙ КОРПУС ЗАХОВУЄТЬСЯ У ЗЕМЛІ НА ГЛИБИНУ 15 СМ. НА ПОВЕРХНІ ЗАЛИШАЄТЬСЯ ЛИШЕ ДЕТОНАТОР.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2610" y="5415894"/>
            <a:ext cx="633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34885" y="5106139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695" y="0"/>
            <a:ext cx="3260779" cy="3260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82" y="3783105"/>
            <a:ext cx="4704123" cy="2646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4443" y="6016058"/>
            <a:ext cx="573074" cy="634039"/>
          </a:xfrm>
          <a:prstGeom prst="rect">
            <a:avLst/>
          </a:prstGeom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8" action="ppaction://hlinksldjump"/>
            <a:extLst>
              <a:ext uri="{FF2B5EF4-FFF2-40B4-BE49-F238E27FC236}">
                <a16:creationId xmlns:a16="http://schemas.microsoft.com/office/drawing/2014/main" id="{C7A3C082-8207-BFF4-1B2D-BC68458E0B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7" b="90909" l="10000" r="9024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244" y1="49351" x2="90244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86AE01E-FC76-133C-5B81-02F36572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233" y="213862"/>
            <a:ext cx="4784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АВІАЦІЙНА БОМБА - ВЕЛИКОЇ РУЙНІВНОЇ СИЛИ. ЧАСТО ПАДАЮТЬ НЕ ЗДЕТОНУВАВШИ.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8571" y="5461592"/>
            <a:ext cx="857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09796" y="5044371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осія має перевагу завдяки керованим авіабомбам - як їм протидіяти - Ігор  Луцен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34" y="1692903"/>
            <a:ext cx="6080729" cy="3712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90E4F345-C958-110F-996D-499259C9A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90909" l="10000" r="90488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488" y1="50649" x2="90488" y2="50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52D3A4B-E2BC-1A78-F15E-10C5C832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270" y="502276"/>
            <a:ext cx="37877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ПОМ-2 - ПРОТИПІХОТНА ОСКОЛКОВА МІНА КРУГОВОГО УРАЖЕННЯ. СИЛА СПРАЦЮВАННЯ 3,5 КГ.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3604" y="5472361"/>
            <a:ext cx="624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10234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981" y="701701"/>
            <a:ext cx="3219718" cy="3219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722" y="2713174"/>
            <a:ext cx="4947634" cy="3298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3144C080-26DB-5B70-3BFA-14369C33AD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51515" x2="89756" y2="51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61667D0-6B02-EDEA-AFB1-1D0C4AD59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633" y="294360"/>
            <a:ext cx="45862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НЕКЕРОВАНІ МІНОМЕТНІ СНАРЯДИ - МАЮТЬ ХАРАКТЕРНІ ВІДМІННОСТІ ВІД ІНШИХ ВИДІВ ОЗБРОЄННЯ У ВИГЛЯДІ “ОПЕРЕННЯ”. РАДІУС УРОЖЕННЯ, ПІСЛЯ ДЕТОНАЦІЇ, 40 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1622" y="5452693"/>
            <a:ext cx="67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31016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427" y="1862181"/>
            <a:ext cx="5251450" cy="3702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3CA79DB0-9433-F839-CF8C-CA7C120B1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49351" x2="89756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ABA01F8-5C25-59CF-83D4-39B2457B4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633" y="294360"/>
            <a:ext cx="45862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POMZ-2M - ПРОТИПІХОТНА ОСКОЛКОВА МІНА НАТЯЖНОЇ ДІЇ. ЧАСТО ЗАКЛАДАЄТЬСЯ СЕРЕД БУДИНКІВ АБО СКУПЧЕННЯ ДЕРЕВ.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6081" y="5523360"/>
            <a:ext cx="648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96846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517" y="2191489"/>
            <a:ext cx="6327754" cy="3331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B51A3A75-E132-E7DF-F490-99DB7E0733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49351" x2="89756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24FBD97-5E80-D473-FD98-1668395F2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971" y="248203"/>
            <a:ext cx="3774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МОН - 50 – ПРОТИПІХОТНА ОСКОЛКОВА МІНА НАПРАВЛЕНОЇ ДІЇ. ВСТАНОВЛЮЄТЬСЯ НА ҐРУНТ, НА НІЖАХ АБО НА ПРЕДМЕТИ НАВКОЛО.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0313" y="5537343"/>
            <a:ext cx="620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63185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819" y="2316292"/>
            <a:ext cx="6667500" cy="3362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06FB2B84-540C-C55D-DAC1-483CA6A09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000" y1="49784" x2="90000" y2="49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3BDFF77-C14A-D5B3-7E18-3B187400B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970" y="248203"/>
            <a:ext cx="43353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ПМН – ПРОТИПІХОТНА МІНА УДАРНОЇ ДІЇ. ВИБУХАЄ ПІД ВАГОЮ ЛЮДИНИ, НАЙЧАСТІШЕ СХОВАНА У ТРАВІ АБО ПРИХОВАНА НЕВЕЛИКИМ ПРЕДМЕТОМ.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2618" y="5408064"/>
            <a:ext cx="857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22233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413" y="1854598"/>
            <a:ext cx="4876800" cy="3619500"/>
          </a:xfrm>
          <a:prstGeom prst="rect">
            <a:avLst/>
          </a:prstGeom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9767E608-1297-84AC-EA59-1A4A1B41FC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50216" x2="89756" y2="50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251F1BB-2CB6-76CF-C7EB-082F68FCC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8444" y="170233"/>
            <a:ext cx="43353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ТМ – 62 М – ФУГАСНА ПРОТИТАНКОВА МІНА. ВСТАНОВЛЮЄТЬСЯ У ҐРУНТ АБО НА ПОВЕРХНЮ ЗЕМЛІ.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8494" y="5487438"/>
            <a:ext cx="857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165007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115" y="2356641"/>
            <a:ext cx="6806080" cy="3130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28091D24-51E4-DBD5-D590-65637A97E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90909" l="10000" r="9024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244" y1="49784" x2="90244" y2="49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текст, меню, Шриф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092D312-9E7C-9ECD-263B-906292640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0000">
              <a:srgbClr val="E43802"/>
            </a:gs>
            <a:gs pos="99000">
              <a:srgbClr val="B536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6DB17E7-BA68-1401-F797-6AC036B22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863" y="406969"/>
            <a:ext cx="68992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ПМФ - 1 – «ПЕЛЮСТКА» - ПРОТИПІХОТНА ФУГАСНА МІНА.</a:t>
            </a:r>
          </a:p>
          <a:p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ПФМ – ПРОТИПІХОТНА ФУГАСНА МІНА, ЩО САМОЛІКВІДОВУЄТЬСЯ.</a:t>
            </a:r>
          </a:p>
          <a:p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МІНИ БУВАЮТЬ ЗЕЛЕНОГО АБО КОРИЧНЕВОГО КОЛЬОРІВ . ВИБУХ ВІДБУВАЄТЬСЯ, КОЛИ НОГА НАСТУПАЄ НА ДАТЧИК ЦІЛІ. СИЛА СПРАЦЮВАННЯ – 5 КІЛОКГРАМІВ.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023357" y="5594539"/>
            <a:ext cx="6754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09863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91" y="3331793"/>
            <a:ext cx="4344196" cy="3074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942" y="1442720"/>
            <a:ext cx="2461532" cy="2461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CA29C05F-FC1E-D7EE-A95C-54922CE9F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42439" y1="47619" x2="42439" y2="47619"/>
                        <a14:foregroundMark x1="42439" y1="47186" x2="42439" y2="47186"/>
                        <a14:foregroundMark x1="90000" y1="52381" x2="90000" y2="52381"/>
                        <a14:foregroundMark x1="44878" y1="70563" x2="44878" y2="70563"/>
                        <a14:foregroundMark x1="44146" y1="63636" x2="44146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FFFF00"/>
            </a:gs>
            <a:gs pos="0">
              <a:srgbClr val="FFC000"/>
            </a:gs>
            <a:gs pos="49000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ображення, що містить Бурштин, жовтий, мистецтво">
            <a:extLst>
              <a:ext uri="{FF2B5EF4-FFF2-40B4-BE49-F238E27FC236}">
                <a16:creationId xmlns:a16="http://schemas.microsoft.com/office/drawing/2014/main" id="{567D9093-04A0-4FC0-7057-13BEC05F0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1339" y="69430"/>
            <a:ext cx="63479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72734" y="1582700"/>
            <a:ext cx="9220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33419" y="1582700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00166" y="1392869"/>
            <a:ext cx="8643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А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07362" y="738510"/>
            <a:ext cx="102784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Д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07413" y="1138179"/>
            <a:ext cx="51007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І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45981" y="1688378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067" y="1702348"/>
            <a:ext cx="109837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М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92382" y="972983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18508" y="1388736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2358232"/>
            <a:ext cx="5103287" cy="4324971"/>
          </a:xfrm>
          <a:prstGeom prst="rect">
            <a:avLst/>
          </a:prstGeom>
        </p:spPr>
      </p:pic>
      <p:pic>
        <p:nvPicPr>
          <p:cNvPr id="16" name="Рисунок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18" y="5826096"/>
            <a:ext cx="774693" cy="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-0.03402 L -0.58451 0.0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3256 0.1145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57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19362 0.08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3333 C 0.0017 0.06898 0.01355 0.09491 0.02553 0.09491 C 0.03737 0.09491 0.04753 0.06898 0.05092 0.03333 C 0.05599 0.06898 0.06602 0.09491 0.078 0.09491 C 0.08985 0.09491 0.1 0.06898 0.10339 0.03333 C 0.10847 0.06898 0.11862 0.09491 0.13047 0.09491 C 0.14245 0.09491 0.1543 0.06898 0.15756 0.03333 C 0.16094 0.06898 0.1711 0.09491 0.18477 0.09491 C 0.19493 0.09491 0.20678 0.06898 0.21016 0.03333 C 0.21342 0.06898 0.22526 0.09491 0.23724 0.09491 C 0.24909 0.09491 0.25925 0.06898 0.26263 0.03333 C 0.26771 0.06898 0.27774 0.09491 0.28972 0.09491 C 0.30157 0.09491 0.31172 0.06898 0.3168 0.03333 C 0.32019 0.06898 0.33034 0.09491 0.34219 0.09491 C 0.35417 0.09491 0.36602 0.06898 0.36928 0.03333 C 0.37266 0.06898 0.38282 0.09491 0.39649 0.09491 C 0.40834 0.09491 0.41849 0.06898 0.42188 0.03333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30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01782 L -0.075 0.10718 C -0.075 0.1632 -0.00651 0.23218 0.04974 0.23218 C 0.12748 0.23125 0.14649 0.10255 0.225 0.1023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07 0.00509 L 0.06549 0.01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FFFF00"/>
            </a:gs>
            <a:gs pos="0">
              <a:srgbClr val="FFC000"/>
            </a:gs>
            <a:gs pos="49000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CB41FCE-2BCB-23C0-6E3F-93B2F2F2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68" y="1072436"/>
            <a:ext cx="5413316" cy="59871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3453" y="201603"/>
            <a:ext cx="680638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871" y="3969787"/>
            <a:ext cx="9220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6655" y="4311008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18852" y="4472892"/>
            <a:ext cx="106792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Л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0358" y="4311008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5635" y="4437736"/>
            <a:ext cx="91563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С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94607" y="4919008"/>
            <a:ext cx="92204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39565" y="3971500"/>
            <a:ext cx="87716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К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8604" y="4552763"/>
            <a:ext cx="83708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Е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2057" y="4544191"/>
            <a:ext cx="86434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А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1963"/>
          <a:stretch/>
        </p:blipFill>
        <p:spPr>
          <a:xfrm>
            <a:off x="878488" y="2001768"/>
            <a:ext cx="6534409" cy="1934423"/>
          </a:xfrm>
          <a:prstGeom prst="rect">
            <a:avLst/>
          </a:prstGeom>
        </p:spPr>
      </p:pic>
      <p:pic>
        <p:nvPicPr>
          <p:cNvPr id="15" name="Рисунок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3" y="5859913"/>
            <a:ext cx="859896" cy="95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FFFF00"/>
            </a:gs>
            <a:gs pos="0">
              <a:srgbClr val="FFC000"/>
            </a:gs>
            <a:gs pos="49000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B22BF5B-B6FC-D54F-2262-26551B527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39926" y="195555"/>
            <a:ext cx="70735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416" y="935942"/>
            <a:ext cx="9220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0885" y="1239473"/>
            <a:ext cx="93487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Ч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244" y="1022440"/>
            <a:ext cx="75212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У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26947" y="1145408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8368" y="1556603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Р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384" y="1553253"/>
            <a:ext cx="4204125" cy="5169006"/>
          </a:xfrm>
          <a:prstGeom prst="rect">
            <a:avLst/>
          </a:prstGeom>
        </p:spPr>
      </p:pic>
      <p:pic>
        <p:nvPicPr>
          <p:cNvPr id="21" name="Рисунок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8" y="5827685"/>
            <a:ext cx="807826" cy="8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8607 -0.01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1597 L 0.01315 0.01597 L 0.01315 0.02129 L 0.02448 0.02129 L 0.02448 0.02708 L 0.03581 0.02708 L 0.03581 0.03263 L 0.04714 0.03263 L 0.04714 0.03819 L 0.05847 0.03819 L 0.05847 0.04398 L 0.0698 0.04398 L 0.0698 0.04953 L 0.08125 0.04953 L 0.08125 0.05532 " pathEditMode="relative" rAng="0" ptsTypes="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-0.04004 C -4.79167E-6 -0.05833 0.02279 -0.08009 0.04128 -0.08009 L 0.08282 -0.0800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4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4102 -0.013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3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FFFF00"/>
            </a:gs>
            <a:gs pos="0">
              <a:srgbClr val="FFC000"/>
            </a:gs>
            <a:gs pos="49000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859C4D6-C010-D037-E500-3EB91BC02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6DAFCBA-29F6-D959-67FB-269F81A4A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389120" y="352924"/>
            <a:ext cx="71458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55" y="1822887"/>
            <a:ext cx="4554804" cy="4554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/>
          <a:stretch/>
        </p:blipFill>
        <p:spPr>
          <a:xfrm>
            <a:off x="420129" y="1623789"/>
            <a:ext cx="6739194" cy="24765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31457" y="4830854"/>
            <a:ext cx="8899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В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67735" y="4427055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Р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13481" y="4417617"/>
            <a:ext cx="486840" cy="1960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І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33291" y="4777109"/>
            <a:ext cx="83708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Е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5950" y="4830854"/>
            <a:ext cx="91563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С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50032" y="4438699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1468" y="4592429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22" name="Рисунок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4" y="5885357"/>
            <a:ext cx="889988" cy="98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FFFF00"/>
            </a:gs>
            <a:gs pos="0">
              <a:srgbClr val="FFC000"/>
            </a:gs>
            <a:gs pos="49000">
              <a:srgbClr val="FFC00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E25A33E-8DB0-E904-EBFE-916D78FB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711D86A-DD3E-119B-E9B7-6F2B344C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6195000" y="352924"/>
            <a:ext cx="53399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096" y="953088"/>
            <a:ext cx="10214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П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48" y="1778276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57982" y="1164426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9237" y="1651603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6509" y="1440724"/>
            <a:ext cx="8002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Г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84889" y="1306046"/>
            <a:ext cx="51007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І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81229" y="1556603"/>
            <a:ext cx="8002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Г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88" y="2777864"/>
            <a:ext cx="4469730" cy="44697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9840" y="3033863"/>
            <a:ext cx="52648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Основні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відмінності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b="1" dirty="0">
                <a:latin typeface="Comic Sans MS" panose="030F0702030302020204" pitchFamily="66" charset="0"/>
              </a:rPr>
              <a:t>1. </a:t>
            </a:r>
            <a:r>
              <a:rPr lang="ru-RU" b="1" dirty="0" err="1">
                <a:latin typeface="Comic Sans MS" panose="030F0702030302020204" pitchFamily="66" charset="0"/>
              </a:rPr>
              <a:t>Інвентар</a:t>
            </a:r>
            <a:endParaRPr lang="ru-RU" b="1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Ракетка для </a:t>
            </a:r>
            <a:r>
              <a:rPr lang="ru-RU" dirty="0" err="1">
                <a:latin typeface="Comic Sans MS" panose="030F0702030302020204" pitchFamily="66" charset="0"/>
              </a:rPr>
              <a:t>настільного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тенісу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гумове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покриття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чорного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забарвлення</a:t>
            </a:r>
            <a:r>
              <a:rPr lang="ru-RU" dirty="0">
                <a:latin typeface="Comic Sans MS" panose="030F0702030302020204" pitchFamily="66" charset="0"/>
              </a:rPr>
              <a:t>, у той час як у ракетки для </a:t>
            </a:r>
            <a:r>
              <a:rPr lang="ru-RU" dirty="0" err="1">
                <a:latin typeface="Comic Sans MS" panose="030F0702030302020204" pitchFamily="66" charset="0"/>
              </a:rPr>
              <a:t>пінг-понгу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покриття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виготовлене</a:t>
            </a:r>
            <a:r>
              <a:rPr lang="ru-RU" dirty="0">
                <a:latin typeface="Comic Sans MS" panose="030F0702030302020204" pitchFamily="66" charset="0"/>
              </a:rPr>
              <a:t> з наждачного </a:t>
            </a:r>
            <a:r>
              <a:rPr lang="ru-RU" dirty="0" err="1">
                <a:latin typeface="Comic Sans MS" panose="030F0702030302020204" pitchFamily="66" charset="0"/>
              </a:rPr>
              <a:t>матеріалу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2. Правила. </a:t>
            </a:r>
          </a:p>
          <a:p>
            <a:r>
              <a:rPr lang="uk-UA" dirty="0">
                <a:latin typeface="Comic Sans MS" panose="030F0702030302020204" pitchFamily="66" charset="0"/>
              </a:rPr>
              <a:t>Є відмінності у правилах.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b="1" dirty="0">
                <a:latin typeface="Comic Sans MS" panose="030F0702030302020204" pitchFamily="66" charset="0"/>
              </a:rPr>
              <a:t>3. Статус</a:t>
            </a:r>
          </a:p>
          <a:p>
            <a:r>
              <a:rPr lang="ru-RU" dirty="0">
                <a:latin typeface="Comic Sans MS" panose="030F0702030302020204" pitchFamily="66" charset="0"/>
              </a:rPr>
              <a:t>У 1988 </a:t>
            </a:r>
            <a:r>
              <a:rPr lang="ru-RU" dirty="0" err="1">
                <a:latin typeface="Comic Sans MS" panose="030F0702030302020204" pitchFamily="66" charset="0"/>
              </a:rPr>
              <a:t>році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настільний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теніс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був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визнаний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олімпійським</a:t>
            </a:r>
            <a:r>
              <a:rPr lang="ru-RU" dirty="0">
                <a:latin typeface="Comic Sans MS" panose="030F0702030302020204" pitchFamily="66" charset="0"/>
              </a:rPr>
              <a:t> видом спорту, </a:t>
            </a:r>
            <a:r>
              <a:rPr lang="ru-RU" dirty="0" err="1">
                <a:latin typeface="Comic Sans MS" panose="030F0702030302020204" pitchFamily="66" charset="0"/>
              </a:rPr>
              <a:t>тоді</a:t>
            </a:r>
            <a:r>
              <a:rPr lang="ru-RU" dirty="0">
                <a:latin typeface="Comic Sans MS" panose="030F0702030302020204" pitchFamily="66" charset="0"/>
              </a:rPr>
              <a:t> як </a:t>
            </a:r>
            <a:r>
              <a:rPr lang="ru-RU" dirty="0" err="1">
                <a:latin typeface="Comic Sans MS" panose="030F0702030302020204" pitchFamily="66" charset="0"/>
              </a:rPr>
              <a:t>пінг-понг</a:t>
            </a:r>
            <a:r>
              <a:rPr lang="ru-RU" dirty="0">
                <a:latin typeface="Comic Sans MS" panose="030F0702030302020204" pitchFamily="66" charset="0"/>
              </a:rPr>
              <a:t> таким не є.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48897" y="1538582"/>
            <a:ext cx="68104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Настільний</a:t>
            </a:r>
            <a:r>
              <a:rPr lang="ru-RU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теніс</a:t>
            </a:r>
            <a:endParaRPr lang="ru-RU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0" name="Рисунок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00" y="5904912"/>
            <a:ext cx="786712" cy="87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902 L -0.00417 -0.14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6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3403 C 0.00899 0.04098 0.01797 0.04769 0.02188 0.05602 C 0.02617 0.06551 0.02813 0.07662 0.03021 0.0875 C 0.03229 0.09838 0.03021 0.10787 0.02813 0.11806 C 0.02617 0.12732 0.02331 0.1375 0.01615 0.1463 C 0.0099 0.15463 -0.00026 0.16158 -0.0112 0.16667 C -0.02174 0.17176 -0.03372 0.17523 -0.04596 0.17685 C -0.05807 0.17848 -0.07018 0.17848 -0.08151 0.17685 C -0.09362 0.17523 -0.10508 0.17107 -0.11393 0.16412 C -0.12304 0.15834 -0.13138 0.15047 -0.13515 0.14121 C -0.14049 0.13241 -0.14232 0.12084 -0.14232 0.11111 C -0.14336 0.10185 -0.14232 0.09098 -0.13724 0.08172 C -0.13229 0.07315 -0.12304 0.06644 -0.1108 0.06297 C -0.0987 0.06042 -0.08633 0.06389 -0.07851 0.06968 C -0.07122 0.0757 -0.06614 0.08496 -0.06523 0.09584 C -0.06523 0.10695 -0.06614 0.11713 -0.07122 0.12593 C -0.07643 0.13426 -0.07526 0.13611 -0.09557 0.14723 C -0.11393 0.15903 -0.13229 0.15579 -0.14336 0.15648 C -0.15442 0.15648 -0.16028 0.17547 -0.17135 0.17199 C -0.18359 0.1676 -0.21133 0.17014 -0.2181 0.1632 C -0.22539 0.15648 -0.24896 0.13773 -0.25312 0.12408 C -0.25612 0.11042 -0.28489 0.07639 -0.28489 0.06621 C -0.28489 0.05602 -0.30091 0.03426 -0.30091 0.02454 " pathEditMode="relative" rAng="0" ptsTypes="AAAAAAAAAAAAAAAAAAAAA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67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38008 0.159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79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C -0.01328 0.025 0.04544 0.08033 0.03242 0.10602 C 0.02344 0.12176 0.03034 0.14931 0.0207 0.17593 C 0.01081 0.20255 -0.02838 0.27847 -0.01953 0.29445 C -0.00625 0.31991 -0.0763 0.33426 -0.08437 0.35579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17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C 0.00742 0.00787 0.01653 0.01574 0.0207 0.02477 C 0.025 0.03588 0.02695 0.04931 0.02903 0.06227 C 0.03086 0.07431 0.02903 0.08588 0.02695 0.09745 C 0.025 0.1081 0.022 0.12037 0.01445 0.12986 C 0.00898 0.14028 -0.00183 0.14815 -0.01224 0.1544 C -0.02227 0.16042 -0.03373 0.16366 -0.04571 0.1662 C -0.05847 0.16783 -0.07006 0.16783 -0.08099 0.1662 C -0.0931 0.16366 -0.10404 0.15903 -0.11316 0.15139 C -0.12188 0.14352 -0.1293 0.13565 -0.1336 0.12454 C -0.13829 0.11435 -0.14037 0.1007 -0.14037 0.08982 C -0.14128 0.07894 -0.14037 0.06597 -0.13555 0.05533 C -0.13073 0.04514 -0.12188 0.03727 -0.10951 0.03357 C -0.09753 0.03056 -0.08594 0.03403 -0.07761 0.04144 C -0.07097 0.04815 -0.06576 0.05903 -0.06537 0.07199 C -0.06537 0.08542 -0.06576 0.09676 -0.07097 0.10671 C -0.07553 0.11644 -0.07487 0.11875 -0.09493 0.13125 C -0.11316 0.14537 -0.13073 0.14144 -0.14128 0.14213 C -0.15222 0.14213 -0.15743 0.13982 -0.17214 0.13449 C -0.18711 0.12847 -0.20547 0.12732 -0.23073 0.10833 C -0.25586 0.08912 -0.31954 0.03449 -0.32383 0.01875 C -0.32657 0.00324 -0.3711 -0.07685 -0.3711 -0.08889 C -0.3711 -0.10023 -0.38073 -0.17014 -0.38073 -0.18148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7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0.00162 L -0.37955 -0.267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344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C 0.04166 2.96296E-6 0.11614 0.00231 0.15781 0.00231 C 0.21393 0.00231 0.28294 -0.0669 0.28294 -0.12315 C 0.28294 -0.16482 0.05533 -0.18843 0.05533 -0.229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1136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ображення, що містить текст, меню, їж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987B3F5-A7FA-FEC9-BD57-32CFA80C9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меню, їж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A439FE0E-E1C1-E00F-7014-8E7FF93DA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текст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D7852F6-4E43-AD6B-E353-CD2DF850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FF00"/>
            </a:gs>
            <a:gs pos="0">
              <a:srgbClr val="00B0F0"/>
            </a:gs>
            <a:gs pos="35000">
              <a:srgbClr val="00B0F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5109C-3A52-EC38-3037-412433F6F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ображення, що містить карта, текст, атлан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DEEA3B-23AA-2F54-8D10-73983ECFB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3"/>
            <a:ext cx="12192000" cy="6845488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pic>
        <p:nvPicPr>
          <p:cNvPr id="12" name="Рисунок 11" descr="Зображення, що містить малюнок, ескіз, ілюстрація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9460FEC-32A6-554C-4736-36D4D998B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6" b="97047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498" y1="28755" x2="26498" y2="28755"/>
                        <a14:foregroundMark x1="27942" y1="27471" x2="27942" y2="27471"/>
                        <a14:foregroundMark x1="29025" y1="25802" x2="29025" y2="25802"/>
                        <a14:foregroundMark x1="30181" y1="24775" x2="30181" y2="24775"/>
                        <a14:foregroundMark x1="26498" y1="31964" x2="26498" y2="31964"/>
                        <a14:foregroundMark x1="46065" y1="44673" x2="46065" y2="44673"/>
                        <a14:foregroundMark x1="45126" y1="41720" x2="45126" y2="41720"/>
                        <a14:foregroundMark x1="47004" y1="43004" x2="47004" y2="43004"/>
                        <a14:foregroundMark x1="48809" y1="43004" x2="48809" y2="43004"/>
                        <a14:foregroundMark x1="51336" y1="44288" x2="51336" y2="44288"/>
                        <a14:foregroundMark x1="50469" y1="46341" x2="50469" y2="46341"/>
                        <a14:foregroundMark x1="45487" y1="44673" x2="45487" y2="44673"/>
                        <a14:foregroundMark x1="46209" y1="51861" x2="46209" y2="51861"/>
                        <a14:foregroundMark x1="55235" y1="79461" x2="55235" y2="79461"/>
                        <a14:foregroundMark x1="71625" y1="73556" x2="71625" y2="73556"/>
                        <a14:foregroundMark x1="73863" y1="72914" x2="73863" y2="72914"/>
                        <a14:foregroundMark x1="70397" y1="65212" x2="70397" y2="65212"/>
                        <a14:foregroundMark x1="70397" y1="64442" x2="70397" y2="64442"/>
                        <a14:foregroundMark x1="57184" y1="83312" x2="57184" y2="83312"/>
                        <a14:foregroundMark x1="55235" y1="92169" x2="55235" y2="92169"/>
                        <a14:foregroundMark x1="44765" y1="86650" x2="44765" y2="86650"/>
                        <a14:foregroundMark x1="46065" y1="83697" x2="46065" y2="83697"/>
                        <a14:foregroundMark x1="45848" y1="97047" x2="45848" y2="97047"/>
                        <a14:foregroundMark x1="46570" y1="91784" x2="46570" y2="91784"/>
                        <a14:foregroundMark x1="44621" y1="84981" x2="44621" y2="84981"/>
                        <a14:foregroundMark x1="46209" y1="92811" x2="46209" y2="92811"/>
                        <a14:foregroundMark x1="48231" y1="93710" x2="48231" y2="93710"/>
                        <a14:foregroundMark x1="44765" y1="82413" x2="44765" y2="82413"/>
                        <a14:foregroundMark x1="43827" y1="88190" x2="43827" y2="88190"/>
                        <a14:foregroundMark x1="45487" y1="86264" x2="45487" y2="86264"/>
                        <a14:foregroundMark x1="56462" y1="93710" x2="56462" y2="93710"/>
                        <a14:foregroundMark x1="53574" y1="93710" x2="53574" y2="93710"/>
                        <a14:foregroundMark x1="57040" y1="92426" x2="57040" y2="92426"/>
                        <a14:foregroundMark x1="57545" y1="95764" x2="57545" y2="95764"/>
                        <a14:foregroundMark x1="43610" y1="85237" x2="43610" y2="85237"/>
                        <a14:foregroundMark x1="43466" y1="88703" x2="43466" y2="88703"/>
                        <a14:foregroundMark x1="43610" y1="91528" x2="43610" y2="91528"/>
                        <a14:foregroundMark x1="47437" y1="84724" x2="47437" y2="84724"/>
                        <a14:foregroundMark x1="54513" y1="85109" x2="54513" y2="85109"/>
                        <a14:foregroundMark x1="48375" y1="95764" x2="48375" y2="95764"/>
                        <a14:foregroundMark x1="69819" y1="71887" x2="69819" y2="71887"/>
                        <a14:foregroundMark x1="49747" y1="43646" x2="49747" y2="4364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 flipH="1">
            <a:off x="5445267" y="5303778"/>
            <a:ext cx="1614440" cy="15400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77ABE-AF61-A57E-A71C-1DDDD7E0D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843" y="5891349"/>
            <a:ext cx="2459210" cy="760541"/>
          </a:xfrm>
          <a:prstGeom prst="rect">
            <a:avLst/>
          </a:prstGeom>
        </p:spPr>
      </p:pic>
      <p:grpSp>
        <p:nvGrpSpPr>
          <p:cNvPr id="5" name="Группа 80">
            <a:extLst>
              <a:ext uri="{FF2B5EF4-FFF2-40B4-BE49-F238E27FC236}">
                <a16:creationId xmlns:a16="http://schemas.microsoft.com/office/drawing/2014/main" id="{8A96D180-A143-BE21-ECC5-BADC192634DB}"/>
              </a:ext>
            </a:extLst>
          </p:cNvPr>
          <p:cNvGrpSpPr/>
          <p:nvPr/>
        </p:nvGrpSpPr>
        <p:grpSpPr>
          <a:xfrm>
            <a:off x="9285334" y="4109347"/>
            <a:ext cx="2557073" cy="1194431"/>
            <a:chOff x="937018" y="1780936"/>
            <a:chExt cx="3294422" cy="2066526"/>
          </a:xfrm>
        </p:grpSpPr>
        <p:sp>
          <p:nvSpPr>
            <p:cNvPr id="6" name="Прямоугольник 62">
              <a:extLst>
                <a:ext uri="{FF2B5EF4-FFF2-40B4-BE49-F238E27FC236}">
                  <a16:creationId xmlns:a16="http://schemas.microsoft.com/office/drawing/2014/main" id="{A8B88CFF-CDA1-B625-AA19-200878E4C3EB}"/>
                </a:ext>
              </a:extLst>
            </p:cNvPr>
            <p:cNvSpPr/>
            <p:nvPr/>
          </p:nvSpPr>
          <p:spPr>
            <a:xfrm>
              <a:off x="937018" y="2198617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Ф</a:t>
              </a:r>
            </a:p>
          </p:txBody>
        </p:sp>
        <p:sp>
          <p:nvSpPr>
            <p:cNvPr id="7" name="Прямоугольник 77">
              <a:extLst>
                <a:ext uri="{FF2B5EF4-FFF2-40B4-BE49-F238E27FC236}">
                  <a16:creationId xmlns:a16="http://schemas.microsoft.com/office/drawing/2014/main" id="{E803815A-0D46-C8E5-102A-DA488E74586D}"/>
                </a:ext>
              </a:extLst>
            </p:cNvPr>
            <p:cNvSpPr/>
            <p:nvPr/>
          </p:nvSpPr>
          <p:spPr>
            <a:xfrm>
              <a:off x="1617712" y="2191399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Н</a:t>
              </a:r>
              <a:endPara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Прямоугольник 76">
              <a:extLst>
                <a:ext uri="{FF2B5EF4-FFF2-40B4-BE49-F238E27FC236}">
                  <a16:creationId xmlns:a16="http://schemas.microsoft.com/office/drawing/2014/main" id="{5A13F553-A723-55B2-CEDD-E81F8CBBFEBD}"/>
                </a:ext>
              </a:extLst>
            </p:cNvPr>
            <p:cNvSpPr/>
            <p:nvPr/>
          </p:nvSpPr>
          <p:spPr>
            <a:xfrm rot="582880">
              <a:off x="1250053" y="2280737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І</a:t>
              </a:r>
              <a:endParaRPr lang="ru-RU" sz="4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Прямоугольник 79">
              <a:extLst>
                <a:ext uri="{FF2B5EF4-FFF2-40B4-BE49-F238E27FC236}">
                  <a16:creationId xmlns:a16="http://schemas.microsoft.com/office/drawing/2014/main" id="{F6B6F8C9-9C34-7F87-F32A-00420D8711AA}"/>
                </a:ext>
              </a:extLst>
            </p:cNvPr>
            <p:cNvSpPr/>
            <p:nvPr/>
          </p:nvSpPr>
          <p:spPr>
            <a:xfrm>
              <a:off x="2453463" y="2409726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Ш</a:t>
              </a:r>
              <a:endPara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Прямоугольник 78">
              <a:extLst>
                <a:ext uri="{FF2B5EF4-FFF2-40B4-BE49-F238E27FC236}">
                  <a16:creationId xmlns:a16="http://schemas.microsoft.com/office/drawing/2014/main" id="{D5814DCE-D963-0FE1-BFA3-8EF260785D9C}"/>
                </a:ext>
              </a:extLst>
            </p:cNvPr>
            <p:cNvSpPr/>
            <p:nvPr/>
          </p:nvSpPr>
          <p:spPr>
            <a:xfrm>
              <a:off x="2036745" y="2280379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І</a:t>
              </a:r>
              <a:endPara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Прямоугольник 81">
              <a:extLst>
                <a:ext uri="{FF2B5EF4-FFF2-40B4-BE49-F238E27FC236}">
                  <a16:creationId xmlns:a16="http://schemas.microsoft.com/office/drawing/2014/main" id="{72539B52-A69F-AC35-03FA-AE05BEA5C90D}"/>
                </a:ext>
              </a:extLst>
            </p:cNvPr>
            <p:cNvSpPr/>
            <p:nvPr/>
          </p:nvSpPr>
          <p:spPr>
            <a:xfrm rot="636094">
              <a:off x="2809715" y="1780936"/>
              <a:ext cx="1421725" cy="19169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66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!</a:t>
              </a:r>
              <a:endParaRPr lang="ru-RU" sz="66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54A4484C-8816-8320-7621-17E14395ACAB}"/>
              </a:ext>
            </a:extLst>
          </p:cNvPr>
          <p:cNvGrpSpPr/>
          <p:nvPr/>
        </p:nvGrpSpPr>
        <p:grpSpPr>
          <a:xfrm rot="18913500">
            <a:off x="2454329" y="6136533"/>
            <a:ext cx="231669" cy="506617"/>
            <a:chOff x="907829" y="2121305"/>
            <a:chExt cx="1091253" cy="3164680"/>
          </a:xfrm>
        </p:grpSpPr>
        <p:sp>
          <p:nvSpPr>
            <p:cNvPr id="22" name="Хорда 21">
              <a:extLst>
                <a:ext uri="{FF2B5EF4-FFF2-40B4-BE49-F238E27FC236}">
                  <a16:creationId xmlns:a16="http://schemas.microsoft.com/office/drawing/2014/main" id="{11EBE9E6-8BF0-8365-7878-CDB18CD813C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AD7A00DF-005D-A0B9-91E7-41317EAED6D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A53C051F-624A-4863-BCC3-2F6D309B26CD}"/>
              </a:ext>
            </a:extLst>
          </p:cNvPr>
          <p:cNvGrpSpPr/>
          <p:nvPr/>
        </p:nvGrpSpPr>
        <p:grpSpPr>
          <a:xfrm rot="20645659">
            <a:off x="2508783" y="5632426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2" name="Хорда 41">
              <a:extLst>
                <a:ext uri="{FF2B5EF4-FFF2-40B4-BE49-F238E27FC236}">
                  <a16:creationId xmlns:a16="http://schemas.microsoft.com/office/drawing/2014/main" id="{C61A74E1-06C6-DBEA-860B-416ADE3AD16C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3" name="Овал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E2A25107-E1B9-D652-0219-39439E77EF6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2EEBDD7A-14C4-C2F2-50F3-B7D26ED80068}"/>
              </a:ext>
            </a:extLst>
          </p:cNvPr>
          <p:cNvGrpSpPr/>
          <p:nvPr/>
        </p:nvGrpSpPr>
        <p:grpSpPr>
          <a:xfrm rot="1686620">
            <a:off x="2166311" y="4199442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7" name="Хорда 46">
              <a:extLst>
                <a:ext uri="{FF2B5EF4-FFF2-40B4-BE49-F238E27FC236}">
                  <a16:creationId xmlns:a16="http://schemas.microsoft.com/office/drawing/2014/main" id="{B660685B-1567-07E3-C3FF-F88456F09020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8" name="Овал 47">
              <a:hlinkClick r:id="rId7" action="ppaction://hlinksldjump"/>
              <a:extLst>
                <a:ext uri="{FF2B5EF4-FFF2-40B4-BE49-F238E27FC236}">
                  <a16:creationId xmlns:a16="http://schemas.microsoft.com/office/drawing/2014/main" id="{30C01ABE-23AC-5734-D756-313C8505CFF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0C3CDB97-1744-FFFD-8973-7767B278F523}"/>
              </a:ext>
            </a:extLst>
          </p:cNvPr>
          <p:cNvGrpSpPr/>
          <p:nvPr/>
        </p:nvGrpSpPr>
        <p:grpSpPr>
          <a:xfrm rot="3526771">
            <a:off x="4264688" y="-17514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50" name="Хорда 49">
              <a:extLst>
                <a:ext uri="{FF2B5EF4-FFF2-40B4-BE49-F238E27FC236}">
                  <a16:creationId xmlns:a16="http://schemas.microsoft.com/office/drawing/2014/main" id="{FDC0049E-36C4-B115-ED65-BB1CF27A7DE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51" name="Овал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7091976C-B72A-D765-5073-8130987C9BF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243" name="Групувати 242">
            <a:extLst>
              <a:ext uri="{FF2B5EF4-FFF2-40B4-BE49-F238E27FC236}">
                <a16:creationId xmlns:a16="http://schemas.microsoft.com/office/drawing/2014/main" id="{E5CD26B3-D502-6710-202E-8C4F3EFFAB9D}"/>
              </a:ext>
            </a:extLst>
          </p:cNvPr>
          <p:cNvGrpSpPr/>
          <p:nvPr/>
        </p:nvGrpSpPr>
        <p:grpSpPr>
          <a:xfrm rot="19093443">
            <a:off x="2075532" y="5360176"/>
            <a:ext cx="231669" cy="506617"/>
            <a:chOff x="907829" y="2121305"/>
            <a:chExt cx="1091253" cy="3164680"/>
          </a:xfrm>
        </p:grpSpPr>
        <p:sp>
          <p:nvSpPr>
            <p:cNvPr id="244" name="Хорда 243">
              <a:extLst>
                <a:ext uri="{FF2B5EF4-FFF2-40B4-BE49-F238E27FC236}">
                  <a16:creationId xmlns:a16="http://schemas.microsoft.com/office/drawing/2014/main" id="{0CF75F03-A4D6-E1C0-8D60-E6C2261DD5C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5" name="Овал 244">
              <a:extLst>
                <a:ext uri="{FF2B5EF4-FFF2-40B4-BE49-F238E27FC236}">
                  <a16:creationId xmlns:a16="http://schemas.microsoft.com/office/drawing/2014/main" id="{8EBCE321-16D4-26B4-F641-C98E0865748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46" name="Групувати 245">
            <a:extLst>
              <a:ext uri="{FF2B5EF4-FFF2-40B4-BE49-F238E27FC236}">
                <a16:creationId xmlns:a16="http://schemas.microsoft.com/office/drawing/2014/main" id="{87E4DA03-7FBE-4565-DF2D-33ABA8964886}"/>
              </a:ext>
            </a:extLst>
          </p:cNvPr>
          <p:cNvGrpSpPr/>
          <p:nvPr/>
        </p:nvGrpSpPr>
        <p:grpSpPr>
          <a:xfrm rot="20422669">
            <a:off x="1764453" y="4583872"/>
            <a:ext cx="231669" cy="506617"/>
            <a:chOff x="907829" y="2121305"/>
            <a:chExt cx="1091253" cy="3164680"/>
          </a:xfrm>
        </p:grpSpPr>
        <p:sp>
          <p:nvSpPr>
            <p:cNvPr id="247" name="Хорда 246">
              <a:extLst>
                <a:ext uri="{FF2B5EF4-FFF2-40B4-BE49-F238E27FC236}">
                  <a16:creationId xmlns:a16="http://schemas.microsoft.com/office/drawing/2014/main" id="{DACF0B80-3C40-9CFA-6224-D4516ED2002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id="{4D7F0326-DBD2-7F8A-ADA7-7749101199D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49" name="Групувати 248">
            <a:extLst>
              <a:ext uri="{FF2B5EF4-FFF2-40B4-BE49-F238E27FC236}">
                <a16:creationId xmlns:a16="http://schemas.microsoft.com/office/drawing/2014/main" id="{E888FD85-97BF-8403-DF6A-B3744A83C7FC}"/>
              </a:ext>
            </a:extLst>
          </p:cNvPr>
          <p:cNvGrpSpPr/>
          <p:nvPr/>
        </p:nvGrpSpPr>
        <p:grpSpPr>
          <a:xfrm>
            <a:off x="2152543" y="4862856"/>
            <a:ext cx="231669" cy="506617"/>
            <a:chOff x="907829" y="2121305"/>
            <a:chExt cx="1091253" cy="3164680"/>
          </a:xfrm>
        </p:grpSpPr>
        <p:sp>
          <p:nvSpPr>
            <p:cNvPr id="250" name="Хорда 249">
              <a:extLst>
                <a:ext uri="{FF2B5EF4-FFF2-40B4-BE49-F238E27FC236}">
                  <a16:creationId xmlns:a16="http://schemas.microsoft.com/office/drawing/2014/main" id="{1A6898D1-0C4E-C2E9-A04B-EF0635CB3C6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1" name="Овал 250">
              <a:extLst>
                <a:ext uri="{FF2B5EF4-FFF2-40B4-BE49-F238E27FC236}">
                  <a16:creationId xmlns:a16="http://schemas.microsoft.com/office/drawing/2014/main" id="{DC29E9D8-4A3B-8E81-364E-D5128AD10AA1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2" name="Групувати 251">
            <a:extLst>
              <a:ext uri="{FF2B5EF4-FFF2-40B4-BE49-F238E27FC236}">
                <a16:creationId xmlns:a16="http://schemas.microsoft.com/office/drawing/2014/main" id="{162DFB18-1052-D88F-8173-A43FD7C42A96}"/>
              </a:ext>
            </a:extLst>
          </p:cNvPr>
          <p:cNvGrpSpPr/>
          <p:nvPr/>
        </p:nvGrpSpPr>
        <p:grpSpPr>
          <a:xfrm rot="1667041">
            <a:off x="2209811" y="3357165"/>
            <a:ext cx="231669" cy="506617"/>
            <a:chOff x="907829" y="2121305"/>
            <a:chExt cx="1091253" cy="3164680"/>
          </a:xfrm>
        </p:grpSpPr>
        <p:sp>
          <p:nvSpPr>
            <p:cNvPr id="253" name="Хорда 252">
              <a:extLst>
                <a:ext uri="{FF2B5EF4-FFF2-40B4-BE49-F238E27FC236}">
                  <a16:creationId xmlns:a16="http://schemas.microsoft.com/office/drawing/2014/main" id="{7E64708E-8716-C97B-6079-0C3C0ADA5C1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4" name="Овал 253">
              <a:extLst>
                <a:ext uri="{FF2B5EF4-FFF2-40B4-BE49-F238E27FC236}">
                  <a16:creationId xmlns:a16="http://schemas.microsoft.com/office/drawing/2014/main" id="{4CAACE5F-8507-34D2-6E6E-A9DBC211C24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5" name="Групувати 254">
            <a:extLst>
              <a:ext uri="{FF2B5EF4-FFF2-40B4-BE49-F238E27FC236}">
                <a16:creationId xmlns:a16="http://schemas.microsoft.com/office/drawing/2014/main" id="{5EA70C11-5262-F473-DAF5-0C3B0E438843}"/>
              </a:ext>
            </a:extLst>
          </p:cNvPr>
          <p:cNvGrpSpPr/>
          <p:nvPr/>
        </p:nvGrpSpPr>
        <p:grpSpPr>
          <a:xfrm rot="20606883">
            <a:off x="1907446" y="3767479"/>
            <a:ext cx="231669" cy="506617"/>
            <a:chOff x="907829" y="2121305"/>
            <a:chExt cx="1091253" cy="3164680"/>
          </a:xfrm>
        </p:grpSpPr>
        <p:sp>
          <p:nvSpPr>
            <p:cNvPr id="256" name="Хорда 255">
              <a:extLst>
                <a:ext uri="{FF2B5EF4-FFF2-40B4-BE49-F238E27FC236}">
                  <a16:creationId xmlns:a16="http://schemas.microsoft.com/office/drawing/2014/main" id="{3891FB85-8EF3-D9BB-E30F-DF2FFA7C75DE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7" name="Овал 256">
              <a:extLst>
                <a:ext uri="{FF2B5EF4-FFF2-40B4-BE49-F238E27FC236}">
                  <a16:creationId xmlns:a16="http://schemas.microsoft.com/office/drawing/2014/main" id="{9E287EED-9073-F47B-6A32-B3E67C2CAE3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8" name="Групувати 257">
            <a:extLst>
              <a:ext uri="{FF2B5EF4-FFF2-40B4-BE49-F238E27FC236}">
                <a16:creationId xmlns:a16="http://schemas.microsoft.com/office/drawing/2014/main" id="{1A15B453-C2A4-C50E-DF9F-314610EE4D0E}"/>
              </a:ext>
            </a:extLst>
          </p:cNvPr>
          <p:cNvGrpSpPr/>
          <p:nvPr/>
        </p:nvGrpSpPr>
        <p:grpSpPr>
          <a:xfrm rot="3992942">
            <a:off x="2583288" y="2731553"/>
            <a:ext cx="231669" cy="506617"/>
            <a:chOff x="907829" y="2121305"/>
            <a:chExt cx="1091253" cy="3164680"/>
          </a:xfrm>
        </p:grpSpPr>
        <p:sp>
          <p:nvSpPr>
            <p:cNvPr id="259" name="Хорда 258">
              <a:extLst>
                <a:ext uri="{FF2B5EF4-FFF2-40B4-BE49-F238E27FC236}">
                  <a16:creationId xmlns:a16="http://schemas.microsoft.com/office/drawing/2014/main" id="{57877982-CCEB-EF8D-CB96-5536C67A2E80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0" name="Овал 259">
              <a:extLst>
                <a:ext uri="{FF2B5EF4-FFF2-40B4-BE49-F238E27FC236}">
                  <a16:creationId xmlns:a16="http://schemas.microsoft.com/office/drawing/2014/main" id="{AAF26447-6C36-2ACB-1F7B-7AC1E86082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1" name="Групувати 260">
            <a:extLst>
              <a:ext uri="{FF2B5EF4-FFF2-40B4-BE49-F238E27FC236}">
                <a16:creationId xmlns:a16="http://schemas.microsoft.com/office/drawing/2014/main" id="{A80B49AA-895D-6ABE-0E03-F0882B943889}"/>
              </a:ext>
            </a:extLst>
          </p:cNvPr>
          <p:cNvGrpSpPr/>
          <p:nvPr/>
        </p:nvGrpSpPr>
        <p:grpSpPr>
          <a:xfrm rot="21442768">
            <a:off x="2070491" y="2886718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262" name="Хорда 261">
              <a:extLst>
                <a:ext uri="{FF2B5EF4-FFF2-40B4-BE49-F238E27FC236}">
                  <a16:creationId xmlns:a16="http://schemas.microsoft.com/office/drawing/2014/main" id="{F7D8EF43-A20E-FC99-649F-CCA7E31D4E7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263" name="Овал 262">
              <a:hlinkClick r:id="rId9" action="ppaction://hlinksldjump"/>
              <a:extLst>
                <a:ext uri="{FF2B5EF4-FFF2-40B4-BE49-F238E27FC236}">
                  <a16:creationId xmlns:a16="http://schemas.microsoft.com/office/drawing/2014/main" id="{74DE1F30-0D57-CF3F-774D-6C8EB404A0C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264" name="Групувати 263">
            <a:extLst>
              <a:ext uri="{FF2B5EF4-FFF2-40B4-BE49-F238E27FC236}">
                <a16:creationId xmlns:a16="http://schemas.microsoft.com/office/drawing/2014/main" id="{60809020-3C53-3D75-73C3-77C2510498F1}"/>
              </a:ext>
            </a:extLst>
          </p:cNvPr>
          <p:cNvGrpSpPr/>
          <p:nvPr/>
        </p:nvGrpSpPr>
        <p:grpSpPr>
          <a:xfrm rot="2554420">
            <a:off x="2734832" y="2261288"/>
            <a:ext cx="231669" cy="506617"/>
            <a:chOff x="907829" y="2121305"/>
            <a:chExt cx="1091253" cy="3164680"/>
          </a:xfrm>
        </p:grpSpPr>
        <p:sp>
          <p:nvSpPr>
            <p:cNvPr id="265" name="Хорда 264">
              <a:extLst>
                <a:ext uri="{FF2B5EF4-FFF2-40B4-BE49-F238E27FC236}">
                  <a16:creationId xmlns:a16="http://schemas.microsoft.com/office/drawing/2014/main" id="{9C55D837-D339-DDB5-6E63-FE111AE946E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6" name="Овал 265">
              <a:extLst>
                <a:ext uri="{FF2B5EF4-FFF2-40B4-BE49-F238E27FC236}">
                  <a16:creationId xmlns:a16="http://schemas.microsoft.com/office/drawing/2014/main" id="{FE4903E2-7315-DBA2-7004-50954F3799D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7" name="Групувати 266">
            <a:extLst>
              <a:ext uri="{FF2B5EF4-FFF2-40B4-BE49-F238E27FC236}">
                <a16:creationId xmlns:a16="http://schemas.microsoft.com/office/drawing/2014/main" id="{4953EB04-6716-B598-6108-FB8EA0219764}"/>
              </a:ext>
            </a:extLst>
          </p:cNvPr>
          <p:cNvGrpSpPr/>
          <p:nvPr/>
        </p:nvGrpSpPr>
        <p:grpSpPr>
          <a:xfrm rot="5672586">
            <a:off x="3278703" y="2393335"/>
            <a:ext cx="231669" cy="506617"/>
            <a:chOff x="907829" y="2121305"/>
            <a:chExt cx="1091253" cy="3164680"/>
          </a:xfrm>
        </p:grpSpPr>
        <p:sp>
          <p:nvSpPr>
            <p:cNvPr id="268" name="Хорда 267">
              <a:extLst>
                <a:ext uri="{FF2B5EF4-FFF2-40B4-BE49-F238E27FC236}">
                  <a16:creationId xmlns:a16="http://schemas.microsoft.com/office/drawing/2014/main" id="{B94AE96F-F6B4-21DA-2CCB-5A9165187E4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9" name="Овал 268">
              <a:extLst>
                <a:ext uri="{FF2B5EF4-FFF2-40B4-BE49-F238E27FC236}">
                  <a16:creationId xmlns:a16="http://schemas.microsoft.com/office/drawing/2014/main" id="{EB3DEE9E-8A2B-4148-F6D7-BAA8C2CE6F8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0" name="Групувати 269">
            <a:extLst>
              <a:ext uri="{FF2B5EF4-FFF2-40B4-BE49-F238E27FC236}">
                <a16:creationId xmlns:a16="http://schemas.microsoft.com/office/drawing/2014/main" id="{4094BA03-E970-9DBE-2EC8-C810C59F6B0B}"/>
              </a:ext>
            </a:extLst>
          </p:cNvPr>
          <p:cNvGrpSpPr/>
          <p:nvPr/>
        </p:nvGrpSpPr>
        <p:grpSpPr>
          <a:xfrm rot="2797340">
            <a:off x="3605776" y="2019719"/>
            <a:ext cx="231669" cy="506617"/>
            <a:chOff x="907829" y="2121305"/>
            <a:chExt cx="1091253" cy="3164680"/>
          </a:xfrm>
        </p:grpSpPr>
        <p:sp>
          <p:nvSpPr>
            <p:cNvPr id="271" name="Хорда 270">
              <a:extLst>
                <a:ext uri="{FF2B5EF4-FFF2-40B4-BE49-F238E27FC236}">
                  <a16:creationId xmlns:a16="http://schemas.microsoft.com/office/drawing/2014/main" id="{1E76B1B1-8E96-8FB5-E42A-B10100C2977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2" name="Овал 271">
              <a:extLst>
                <a:ext uri="{FF2B5EF4-FFF2-40B4-BE49-F238E27FC236}">
                  <a16:creationId xmlns:a16="http://schemas.microsoft.com/office/drawing/2014/main" id="{1618DA70-3948-E52D-5862-F170C25AB00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3" name="Групувати 272">
            <a:extLst>
              <a:ext uri="{FF2B5EF4-FFF2-40B4-BE49-F238E27FC236}">
                <a16:creationId xmlns:a16="http://schemas.microsoft.com/office/drawing/2014/main" id="{6FCDD57F-09F3-F1C8-7886-DB45851D6112}"/>
              </a:ext>
            </a:extLst>
          </p:cNvPr>
          <p:cNvGrpSpPr/>
          <p:nvPr/>
        </p:nvGrpSpPr>
        <p:grpSpPr>
          <a:xfrm rot="2259506">
            <a:off x="4281745" y="1976973"/>
            <a:ext cx="231669" cy="506617"/>
            <a:chOff x="907829" y="2121305"/>
            <a:chExt cx="1091253" cy="3164680"/>
          </a:xfrm>
        </p:grpSpPr>
        <p:sp>
          <p:nvSpPr>
            <p:cNvPr id="274" name="Хорда 273">
              <a:extLst>
                <a:ext uri="{FF2B5EF4-FFF2-40B4-BE49-F238E27FC236}">
                  <a16:creationId xmlns:a16="http://schemas.microsoft.com/office/drawing/2014/main" id="{C634C541-19E1-0C1B-2C7F-E3F9E1001B6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5" name="Овал 274">
              <a:extLst>
                <a:ext uri="{FF2B5EF4-FFF2-40B4-BE49-F238E27FC236}">
                  <a16:creationId xmlns:a16="http://schemas.microsoft.com/office/drawing/2014/main" id="{56AD83E1-BF01-4156-15FE-1CD8669C7EA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6" name="Групувати 275">
            <a:extLst>
              <a:ext uri="{FF2B5EF4-FFF2-40B4-BE49-F238E27FC236}">
                <a16:creationId xmlns:a16="http://schemas.microsoft.com/office/drawing/2014/main" id="{4C0C3ADF-EFF6-9FD5-3223-9D42E54EB4BB}"/>
              </a:ext>
            </a:extLst>
          </p:cNvPr>
          <p:cNvGrpSpPr/>
          <p:nvPr/>
        </p:nvGrpSpPr>
        <p:grpSpPr>
          <a:xfrm rot="20380811">
            <a:off x="4032588" y="1563853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277" name="Хорда 276">
              <a:extLst>
                <a:ext uri="{FF2B5EF4-FFF2-40B4-BE49-F238E27FC236}">
                  <a16:creationId xmlns:a16="http://schemas.microsoft.com/office/drawing/2014/main" id="{0EA3A832-FDD5-3840-265C-6F6EF990EC0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278" name="Овал 2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878C8280-C9AD-F243-73B2-B18C87ABB88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280" name="Групувати 279">
            <a:extLst>
              <a:ext uri="{FF2B5EF4-FFF2-40B4-BE49-F238E27FC236}">
                <a16:creationId xmlns:a16="http://schemas.microsoft.com/office/drawing/2014/main" id="{5E3360B4-EC7C-EC3D-F837-3CBB70DE0BE5}"/>
              </a:ext>
            </a:extLst>
          </p:cNvPr>
          <p:cNvGrpSpPr/>
          <p:nvPr/>
        </p:nvGrpSpPr>
        <p:grpSpPr>
          <a:xfrm>
            <a:off x="4203622" y="1075269"/>
            <a:ext cx="231669" cy="506617"/>
            <a:chOff x="907829" y="2121305"/>
            <a:chExt cx="1091253" cy="3164680"/>
          </a:xfrm>
        </p:grpSpPr>
        <p:sp>
          <p:nvSpPr>
            <p:cNvPr id="281" name="Хорда 280">
              <a:extLst>
                <a:ext uri="{FF2B5EF4-FFF2-40B4-BE49-F238E27FC236}">
                  <a16:creationId xmlns:a16="http://schemas.microsoft.com/office/drawing/2014/main" id="{6004F219-2B84-CE2A-488A-1168980F7BD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2" name="Овал 281">
              <a:extLst>
                <a:ext uri="{FF2B5EF4-FFF2-40B4-BE49-F238E27FC236}">
                  <a16:creationId xmlns:a16="http://schemas.microsoft.com/office/drawing/2014/main" id="{91A425BB-1772-53AC-8E32-A5B1A29BC17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83" name="Групувати 282">
            <a:extLst>
              <a:ext uri="{FF2B5EF4-FFF2-40B4-BE49-F238E27FC236}">
                <a16:creationId xmlns:a16="http://schemas.microsoft.com/office/drawing/2014/main" id="{16AF021A-70FA-95BC-61F8-D996B006F6DD}"/>
              </a:ext>
            </a:extLst>
          </p:cNvPr>
          <p:cNvGrpSpPr/>
          <p:nvPr/>
        </p:nvGrpSpPr>
        <p:grpSpPr>
          <a:xfrm rot="19463675">
            <a:off x="3809683" y="73941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284" name="Хорда 283">
              <a:extLst>
                <a:ext uri="{FF2B5EF4-FFF2-40B4-BE49-F238E27FC236}">
                  <a16:creationId xmlns:a16="http://schemas.microsoft.com/office/drawing/2014/main" id="{911BE0B7-8C60-8F19-343B-0ECE096FAF0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285" name="Овал 2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ABBF38D3-E01B-609C-3154-29966BEE9CB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286" name="Групувати 285">
            <a:extLst>
              <a:ext uri="{FF2B5EF4-FFF2-40B4-BE49-F238E27FC236}">
                <a16:creationId xmlns:a16="http://schemas.microsoft.com/office/drawing/2014/main" id="{0103C1BC-BE07-A1EA-E411-59A888933442}"/>
              </a:ext>
            </a:extLst>
          </p:cNvPr>
          <p:cNvGrpSpPr/>
          <p:nvPr/>
        </p:nvGrpSpPr>
        <p:grpSpPr>
          <a:xfrm rot="4853255">
            <a:off x="4177565" y="343118"/>
            <a:ext cx="231669" cy="506617"/>
            <a:chOff x="907829" y="2121305"/>
            <a:chExt cx="1091253" cy="3164680"/>
          </a:xfrm>
        </p:grpSpPr>
        <p:sp>
          <p:nvSpPr>
            <p:cNvPr id="287" name="Хорда 286">
              <a:extLst>
                <a:ext uri="{FF2B5EF4-FFF2-40B4-BE49-F238E27FC236}">
                  <a16:creationId xmlns:a16="http://schemas.microsoft.com/office/drawing/2014/main" id="{DC946DCB-3670-4A0C-FBCB-C5467694F9F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8" name="Овал 287">
              <a:extLst>
                <a:ext uri="{FF2B5EF4-FFF2-40B4-BE49-F238E27FC236}">
                  <a16:creationId xmlns:a16="http://schemas.microsoft.com/office/drawing/2014/main" id="{55CEC2C8-9BC2-E813-E02E-CC8FB5D0440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89" name="Групувати 288">
            <a:extLst>
              <a:ext uri="{FF2B5EF4-FFF2-40B4-BE49-F238E27FC236}">
                <a16:creationId xmlns:a16="http://schemas.microsoft.com/office/drawing/2014/main" id="{CFBFCD05-88B9-F99F-5140-49BEF7D7A326}"/>
              </a:ext>
            </a:extLst>
          </p:cNvPr>
          <p:cNvGrpSpPr/>
          <p:nvPr/>
        </p:nvGrpSpPr>
        <p:grpSpPr>
          <a:xfrm rot="6968092">
            <a:off x="4870913" y="103669"/>
            <a:ext cx="231669" cy="506617"/>
            <a:chOff x="907829" y="2121305"/>
            <a:chExt cx="1091253" cy="3164680"/>
          </a:xfrm>
        </p:grpSpPr>
        <p:sp>
          <p:nvSpPr>
            <p:cNvPr id="290" name="Хорда 289">
              <a:extLst>
                <a:ext uri="{FF2B5EF4-FFF2-40B4-BE49-F238E27FC236}">
                  <a16:creationId xmlns:a16="http://schemas.microsoft.com/office/drawing/2014/main" id="{B325B10A-7AA0-7C37-6BF0-E2FA0EAE2EB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1" name="Овал 290">
              <a:extLst>
                <a:ext uri="{FF2B5EF4-FFF2-40B4-BE49-F238E27FC236}">
                  <a16:creationId xmlns:a16="http://schemas.microsoft.com/office/drawing/2014/main" id="{DD79EB41-33D4-4B67-EC79-449D1300165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2" name="Групувати 291">
            <a:extLst>
              <a:ext uri="{FF2B5EF4-FFF2-40B4-BE49-F238E27FC236}">
                <a16:creationId xmlns:a16="http://schemas.microsoft.com/office/drawing/2014/main" id="{243E264B-3EC4-143D-A626-F4A44384DB6C}"/>
              </a:ext>
            </a:extLst>
          </p:cNvPr>
          <p:cNvGrpSpPr/>
          <p:nvPr/>
        </p:nvGrpSpPr>
        <p:grpSpPr>
          <a:xfrm rot="5865714">
            <a:off x="5401334" y="-9169"/>
            <a:ext cx="231669" cy="506617"/>
            <a:chOff x="907829" y="2121305"/>
            <a:chExt cx="1091253" cy="3164680"/>
          </a:xfrm>
        </p:grpSpPr>
        <p:sp>
          <p:nvSpPr>
            <p:cNvPr id="293" name="Хорда 292">
              <a:extLst>
                <a:ext uri="{FF2B5EF4-FFF2-40B4-BE49-F238E27FC236}">
                  <a16:creationId xmlns:a16="http://schemas.microsoft.com/office/drawing/2014/main" id="{5F9A3040-4B48-4112-B69A-F59E0730F47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4" name="Овал 293">
              <a:extLst>
                <a:ext uri="{FF2B5EF4-FFF2-40B4-BE49-F238E27FC236}">
                  <a16:creationId xmlns:a16="http://schemas.microsoft.com/office/drawing/2014/main" id="{6E8F71FB-3966-099C-9C28-DDCFE58B566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5" name="Групувати 294">
            <a:extLst>
              <a:ext uri="{FF2B5EF4-FFF2-40B4-BE49-F238E27FC236}">
                <a16:creationId xmlns:a16="http://schemas.microsoft.com/office/drawing/2014/main" id="{7959E452-5132-0A79-D828-7C7FE9D414DF}"/>
              </a:ext>
            </a:extLst>
          </p:cNvPr>
          <p:cNvGrpSpPr/>
          <p:nvPr/>
        </p:nvGrpSpPr>
        <p:grpSpPr>
          <a:xfrm rot="8522396">
            <a:off x="5602234" y="490769"/>
            <a:ext cx="231669" cy="506617"/>
            <a:chOff x="907829" y="2121305"/>
            <a:chExt cx="1091253" cy="3164680"/>
          </a:xfrm>
        </p:grpSpPr>
        <p:sp>
          <p:nvSpPr>
            <p:cNvPr id="296" name="Хорда 295">
              <a:extLst>
                <a:ext uri="{FF2B5EF4-FFF2-40B4-BE49-F238E27FC236}">
                  <a16:creationId xmlns:a16="http://schemas.microsoft.com/office/drawing/2014/main" id="{026EF7FD-17E3-E272-3AC7-E337ECE5136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7" name="Овал 296">
              <a:extLst>
                <a:ext uri="{FF2B5EF4-FFF2-40B4-BE49-F238E27FC236}">
                  <a16:creationId xmlns:a16="http://schemas.microsoft.com/office/drawing/2014/main" id="{C265F974-DD7B-8BBC-6739-DB6E85E4E46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8" name="Групувати 297">
            <a:extLst>
              <a:ext uri="{FF2B5EF4-FFF2-40B4-BE49-F238E27FC236}">
                <a16:creationId xmlns:a16="http://schemas.microsoft.com/office/drawing/2014/main" id="{2925543D-4987-F288-FAB8-D8798A397071}"/>
              </a:ext>
            </a:extLst>
          </p:cNvPr>
          <p:cNvGrpSpPr/>
          <p:nvPr/>
        </p:nvGrpSpPr>
        <p:grpSpPr>
          <a:xfrm rot="6746148">
            <a:off x="6131610" y="54739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299" name="Хорда 298">
              <a:extLst>
                <a:ext uri="{FF2B5EF4-FFF2-40B4-BE49-F238E27FC236}">
                  <a16:creationId xmlns:a16="http://schemas.microsoft.com/office/drawing/2014/main" id="{C68618C6-09EC-7892-1DAA-A6715111E7D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00" name="Овал 299">
              <a:hlinkClick r:id="rId12" action="ppaction://hlinksldjump"/>
              <a:extLst>
                <a:ext uri="{FF2B5EF4-FFF2-40B4-BE49-F238E27FC236}">
                  <a16:creationId xmlns:a16="http://schemas.microsoft.com/office/drawing/2014/main" id="{2B214D33-548C-4E2C-6A1A-C6914AACDD7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301" name="Групувати 300">
            <a:extLst>
              <a:ext uri="{FF2B5EF4-FFF2-40B4-BE49-F238E27FC236}">
                <a16:creationId xmlns:a16="http://schemas.microsoft.com/office/drawing/2014/main" id="{FCE90D2E-6F8D-0F15-6053-CD48CA9A99F8}"/>
              </a:ext>
            </a:extLst>
          </p:cNvPr>
          <p:cNvGrpSpPr/>
          <p:nvPr/>
        </p:nvGrpSpPr>
        <p:grpSpPr>
          <a:xfrm rot="9582185">
            <a:off x="6217064" y="1085183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302" name="Хорда 301">
              <a:extLst>
                <a:ext uri="{FF2B5EF4-FFF2-40B4-BE49-F238E27FC236}">
                  <a16:creationId xmlns:a16="http://schemas.microsoft.com/office/drawing/2014/main" id="{00A86B35-CEA3-70C4-1687-E4C98BE43FA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03" name="Овал 302">
              <a:hlinkClick r:id="rId13" action="ppaction://hlinksldjump"/>
              <a:extLst>
                <a:ext uri="{FF2B5EF4-FFF2-40B4-BE49-F238E27FC236}">
                  <a16:creationId xmlns:a16="http://schemas.microsoft.com/office/drawing/2014/main" id="{0225EEF9-1969-45D1-171D-6E499F16E7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04" name="Групувати 303">
            <a:extLst>
              <a:ext uri="{FF2B5EF4-FFF2-40B4-BE49-F238E27FC236}">
                <a16:creationId xmlns:a16="http://schemas.microsoft.com/office/drawing/2014/main" id="{C61A6CCA-EB26-34F0-57AB-C2C42FF55A38}"/>
              </a:ext>
            </a:extLst>
          </p:cNvPr>
          <p:cNvGrpSpPr/>
          <p:nvPr/>
        </p:nvGrpSpPr>
        <p:grpSpPr>
          <a:xfrm rot="8366298">
            <a:off x="6679293" y="1251988"/>
            <a:ext cx="231669" cy="506617"/>
            <a:chOff x="907829" y="2121305"/>
            <a:chExt cx="1091253" cy="3164680"/>
          </a:xfrm>
        </p:grpSpPr>
        <p:sp>
          <p:nvSpPr>
            <p:cNvPr id="305" name="Хорда 304">
              <a:extLst>
                <a:ext uri="{FF2B5EF4-FFF2-40B4-BE49-F238E27FC236}">
                  <a16:creationId xmlns:a16="http://schemas.microsoft.com/office/drawing/2014/main" id="{20EAF77D-5A87-176D-F56E-307E3617C79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6" name="Овал 305">
              <a:extLst>
                <a:ext uri="{FF2B5EF4-FFF2-40B4-BE49-F238E27FC236}">
                  <a16:creationId xmlns:a16="http://schemas.microsoft.com/office/drawing/2014/main" id="{0211F8D0-DA77-1D3D-3CB6-4909A7E34E8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7" name="Групувати 306">
            <a:extLst>
              <a:ext uri="{FF2B5EF4-FFF2-40B4-BE49-F238E27FC236}">
                <a16:creationId xmlns:a16="http://schemas.microsoft.com/office/drawing/2014/main" id="{39291A11-9691-CF25-8C19-2FB732B3B901}"/>
              </a:ext>
            </a:extLst>
          </p:cNvPr>
          <p:cNvGrpSpPr/>
          <p:nvPr/>
        </p:nvGrpSpPr>
        <p:grpSpPr>
          <a:xfrm rot="13479467">
            <a:off x="6498624" y="1791387"/>
            <a:ext cx="231669" cy="506617"/>
            <a:chOff x="907829" y="2121305"/>
            <a:chExt cx="1091253" cy="3164680"/>
          </a:xfrm>
        </p:grpSpPr>
        <p:sp>
          <p:nvSpPr>
            <p:cNvPr id="308" name="Хорда 307">
              <a:extLst>
                <a:ext uri="{FF2B5EF4-FFF2-40B4-BE49-F238E27FC236}">
                  <a16:creationId xmlns:a16="http://schemas.microsoft.com/office/drawing/2014/main" id="{96909A1F-768C-1BE3-25BB-D5F7F6391D2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9" name="Овал 308">
              <a:extLst>
                <a:ext uri="{FF2B5EF4-FFF2-40B4-BE49-F238E27FC236}">
                  <a16:creationId xmlns:a16="http://schemas.microsoft.com/office/drawing/2014/main" id="{0F5FD05D-F319-0512-439F-69534BAE352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10" name="Групувати 309">
            <a:extLst>
              <a:ext uri="{FF2B5EF4-FFF2-40B4-BE49-F238E27FC236}">
                <a16:creationId xmlns:a16="http://schemas.microsoft.com/office/drawing/2014/main" id="{0E098A38-6424-0142-3345-6977C7F35ADD}"/>
              </a:ext>
            </a:extLst>
          </p:cNvPr>
          <p:cNvGrpSpPr/>
          <p:nvPr/>
        </p:nvGrpSpPr>
        <p:grpSpPr>
          <a:xfrm rot="12366413">
            <a:off x="6459070" y="2284880"/>
            <a:ext cx="231669" cy="506617"/>
            <a:chOff x="907829" y="2121305"/>
            <a:chExt cx="1091253" cy="3164680"/>
          </a:xfrm>
        </p:grpSpPr>
        <p:sp>
          <p:nvSpPr>
            <p:cNvPr id="311" name="Хорда 310">
              <a:extLst>
                <a:ext uri="{FF2B5EF4-FFF2-40B4-BE49-F238E27FC236}">
                  <a16:creationId xmlns:a16="http://schemas.microsoft.com/office/drawing/2014/main" id="{911AA863-5F66-E1C2-A777-E6E40E05865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2" name="Овал 311">
              <a:extLst>
                <a:ext uri="{FF2B5EF4-FFF2-40B4-BE49-F238E27FC236}">
                  <a16:creationId xmlns:a16="http://schemas.microsoft.com/office/drawing/2014/main" id="{7BE6C441-8A04-4B62-9BD5-A1359973C2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13" name="Групувати 312">
            <a:extLst>
              <a:ext uri="{FF2B5EF4-FFF2-40B4-BE49-F238E27FC236}">
                <a16:creationId xmlns:a16="http://schemas.microsoft.com/office/drawing/2014/main" id="{7BE5C6D1-A9FA-4B21-29E8-DB75150636D0}"/>
              </a:ext>
            </a:extLst>
          </p:cNvPr>
          <p:cNvGrpSpPr/>
          <p:nvPr/>
        </p:nvGrpSpPr>
        <p:grpSpPr>
          <a:xfrm rot="15213425">
            <a:off x="5868350" y="2397739"/>
            <a:ext cx="231669" cy="506617"/>
            <a:chOff x="907829" y="2121305"/>
            <a:chExt cx="1091253" cy="3164680"/>
          </a:xfrm>
        </p:grpSpPr>
        <p:sp>
          <p:nvSpPr>
            <p:cNvPr id="314" name="Хорда 313">
              <a:extLst>
                <a:ext uri="{FF2B5EF4-FFF2-40B4-BE49-F238E27FC236}">
                  <a16:creationId xmlns:a16="http://schemas.microsoft.com/office/drawing/2014/main" id="{BD44E77F-CD54-CCEC-ECC8-04A9DD4BA4B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5" name="Овал 314">
              <a:extLst>
                <a:ext uri="{FF2B5EF4-FFF2-40B4-BE49-F238E27FC236}">
                  <a16:creationId xmlns:a16="http://schemas.microsoft.com/office/drawing/2014/main" id="{65A79318-207B-1D7B-F970-1B5A4160E98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17" name="Групувати 316">
            <a:extLst>
              <a:ext uri="{FF2B5EF4-FFF2-40B4-BE49-F238E27FC236}">
                <a16:creationId xmlns:a16="http://schemas.microsoft.com/office/drawing/2014/main" id="{02EF79BB-78F7-9AE0-4C11-A0075A2835BB}"/>
              </a:ext>
            </a:extLst>
          </p:cNvPr>
          <p:cNvGrpSpPr/>
          <p:nvPr/>
        </p:nvGrpSpPr>
        <p:grpSpPr>
          <a:xfrm rot="13769634">
            <a:off x="5702266" y="2847639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318" name="Хорда 317">
              <a:extLst>
                <a:ext uri="{FF2B5EF4-FFF2-40B4-BE49-F238E27FC236}">
                  <a16:creationId xmlns:a16="http://schemas.microsoft.com/office/drawing/2014/main" id="{69522D49-211B-2169-4D3A-661EA5EAC21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19" name="Овал 318">
              <a:hlinkClick r:id="rId14" action="ppaction://hlinksldjump"/>
              <a:extLst>
                <a:ext uri="{FF2B5EF4-FFF2-40B4-BE49-F238E27FC236}">
                  <a16:creationId xmlns:a16="http://schemas.microsoft.com/office/drawing/2014/main" id="{E4007A4C-8A68-6DF2-7B92-F2887A77BDE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20" name="Групувати 319">
            <a:extLst>
              <a:ext uri="{FF2B5EF4-FFF2-40B4-BE49-F238E27FC236}">
                <a16:creationId xmlns:a16="http://schemas.microsoft.com/office/drawing/2014/main" id="{AD1723FB-62EA-E7D7-75EC-2F676DC07F93}"/>
              </a:ext>
            </a:extLst>
          </p:cNvPr>
          <p:cNvGrpSpPr/>
          <p:nvPr/>
        </p:nvGrpSpPr>
        <p:grpSpPr>
          <a:xfrm rot="14676911">
            <a:off x="5185343" y="2838893"/>
            <a:ext cx="231669" cy="506617"/>
            <a:chOff x="907829" y="2121305"/>
            <a:chExt cx="1091253" cy="3164680"/>
          </a:xfrm>
        </p:grpSpPr>
        <p:sp>
          <p:nvSpPr>
            <p:cNvPr id="321" name="Хорда 320">
              <a:extLst>
                <a:ext uri="{FF2B5EF4-FFF2-40B4-BE49-F238E27FC236}">
                  <a16:creationId xmlns:a16="http://schemas.microsoft.com/office/drawing/2014/main" id="{BC9A030C-3841-455D-EF93-47E004C8332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2" name="Овал 321">
              <a:extLst>
                <a:ext uri="{FF2B5EF4-FFF2-40B4-BE49-F238E27FC236}">
                  <a16:creationId xmlns:a16="http://schemas.microsoft.com/office/drawing/2014/main" id="{831E6ABA-8DFF-C5ED-2414-A59215B7085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3" name="Групувати 322">
            <a:extLst>
              <a:ext uri="{FF2B5EF4-FFF2-40B4-BE49-F238E27FC236}">
                <a16:creationId xmlns:a16="http://schemas.microsoft.com/office/drawing/2014/main" id="{E3F0A95D-8466-5971-30E0-48777760741B}"/>
              </a:ext>
            </a:extLst>
          </p:cNvPr>
          <p:cNvGrpSpPr/>
          <p:nvPr/>
        </p:nvGrpSpPr>
        <p:grpSpPr>
          <a:xfrm rot="12321531">
            <a:off x="5071775" y="3328294"/>
            <a:ext cx="231669" cy="506617"/>
            <a:chOff x="907829" y="2121305"/>
            <a:chExt cx="1091253" cy="3164680"/>
          </a:xfrm>
        </p:grpSpPr>
        <p:sp>
          <p:nvSpPr>
            <p:cNvPr id="324" name="Хорда 323">
              <a:extLst>
                <a:ext uri="{FF2B5EF4-FFF2-40B4-BE49-F238E27FC236}">
                  <a16:creationId xmlns:a16="http://schemas.microsoft.com/office/drawing/2014/main" id="{395AC18B-F464-58B4-CBC3-3C7A4597E99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5" name="Овал 324">
              <a:extLst>
                <a:ext uri="{FF2B5EF4-FFF2-40B4-BE49-F238E27FC236}">
                  <a16:creationId xmlns:a16="http://schemas.microsoft.com/office/drawing/2014/main" id="{5D1F9FC0-0405-2ACB-CE5D-5DCB4A3568DE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6" name="Групувати 325">
            <a:extLst>
              <a:ext uri="{FF2B5EF4-FFF2-40B4-BE49-F238E27FC236}">
                <a16:creationId xmlns:a16="http://schemas.microsoft.com/office/drawing/2014/main" id="{70AA2C17-D560-26A0-A970-D688DAA68DFB}"/>
              </a:ext>
            </a:extLst>
          </p:cNvPr>
          <p:cNvGrpSpPr/>
          <p:nvPr/>
        </p:nvGrpSpPr>
        <p:grpSpPr>
          <a:xfrm rot="13436002">
            <a:off x="4577534" y="3472055"/>
            <a:ext cx="231669" cy="506617"/>
            <a:chOff x="907829" y="2121305"/>
            <a:chExt cx="1091253" cy="3164680"/>
          </a:xfrm>
        </p:grpSpPr>
        <p:sp>
          <p:nvSpPr>
            <p:cNvPr id="327" name="Хорда 326">
              <a:extLst>
                <a:ext uri="{FF2B5EF4-FFF2-40B4-BE49-F238E27FC236}">
                  <a16:creationId xmlns:a16="http://schemas.microsoft.com/office/drawing/2014/main" id="{8A54668F-D2FA-728F-759D-A3FD82515B9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8" name="Овал 327">
              <a:extLst>
                <a:ext uri="{FF2B5EF4-FFF2-40B4-BE49-F238E27FC236}">
                  <a16:creationId xmlns:a16="http://schemas.microsoft.com/office/drawing/2014/main" id="{C5DF0A50-6511-521A-455F-2EE68364FCE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32" name="Групувати 331">
            <a:extLst>
              <a:ext uri="{FF2B5EF4-FFF2-40B4-BE49-F238E27FC236}">
                <a16:creationId xmlns:a16="http://schemas.microsoft.com/office/drawing/2014/main" id="{86930E0C-7651-722D-0F85-89EF3A379260}"/>
              </a:ext>
            </a:extLst>
          </p:cNvPr>
          <p:cNvGrpSpPr/>
          <p:nvPr/>
        </p:nvGrpSpPr>
        <p:grpSpPr>
          <a:xfrm rot="11798057">
            <a:off x="4539420" y="3962143"/>
            <a:ext cx="231669" cy="506617"/>
            <a:chOff x="907829" y="2121305"/>
            <a:chExt cx="1091253" cy="3164680"/>
          </a:xfrm>
        </p:grpSpPr>
        <p:sp>
          <p:nvSpPr>
            <p:cNvPr id="333" name="Хорда 332">
              <a:extLst>
                <a:ext uri="{FF2B5EF4-FFF2-40B4-BE49-F238E27FC236}">
                  <a16:creationId xmlns:a16="http://schemas.microsoft.com/office/drawing/2014/main" id="{2E51CB1F-E6C5-20D5-C62B-5D0DFAF85FB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4" name="Овал 333">
              <a:extLst>
                <a:ext uri="{FF2B5EF4-FFF2-40B4-BE49-F238E27FC236}">
                  <a16:creationId xmlns:a16="http://schemas.microsoft.com/office/drawing/2014/main" id="{4CFCFD26-9FD8-D9B6-F142-D2C622ABCC7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35" name="Групувати 334">
            <a:extLst>
              <a:ext uri="{FF2B5EF4-FFF2-40B4-BE49-F238E27FC236}">
                <a16:creationId xmlns:a16="http://schemas.microsoft.com/office/drawing/2014/main" id="{2F13E553-EE99-40D9-6053-CD7DD0EFAA45}"/>
              </a:ext>
            </a:extLst>
          </p:cNvPr>
          <p:cNvGrpSpPr/>
          <p:nvPr/>
        </p:nvGrpSpPr>
        <p:grpSpPr>
          <a:xfrm rot="14348197">
            <a:off x="4061432" y="4117515"/>
            <a:ext cx="231669" cy="506617"/>
            <a:chOff x="907829" y="2121305"/>
            <a:chExt cx="1091253" cy="3164680"/>
          </a:xfrm>
        </p:grpSpPr>
        <p:sp>
          <p:nvSpPr>
            <p:cNvPr id="336" name="Хорда 335">
              <a:extLst>
                <a:ext uri="{FF2B5EF4-FFF2-40B4-BE49-F238E27FC236}">
                  <a16:creationId xmlns:a16="http://schemas.microsoft.com/office/drawing/2014/main" id="{977D4A4B-B2C5-7C23-A577-2D32EF0D49E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7" name="Овал 336">
              <a:extLst>
                <a:ext uri="{FF2B5EF4-FFF2-40B4-BE49-F238E27FC236}">
                  <a16:creationId xmlns:a16="http://schemas.microsoft.com/office/drawing/2014/main" id="{A3DCC39C-21C2-DAE4-C360-5F1009C8450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38" name="Групувати 337">
            <a:extLst>
              <a:ext uri="{FF2B5EF4-FFF2-40B4-BE49-F238E27FC236}">
                <a16:creationId xmlns:a16="http://schemas.microsoft.com/office/drawing/2014/main" id="{45CEAA20-ED18-330C-3824-5CABC9A5899F}"/>
              </a:ext>
            </a:extLst>
          </p:cNvPr>
          <p:cNvGrpSpPr/>
          <p:nvPr/>
        </p:nvGrpSpPr>
        <p:grpSpPr>
          <a:xfrm rot="12326686">
            <a:off x="3928448" y="4570235"/>
            <a:ext cx="231669" cy="506617"/>
            <a:chOff x="907829" y="2121305"/>
            <a:chExt cx="1091253" cy="3164680"/>
          </a:xfrm>
        </p:grpSpPr>
        <p:sp>
          <p:nvSpPr>
            <p:cNvPr id="339" name="Хорда 338">
              <a:extLst>
                <a:ext uri="{FF2B5EF4-FFF2-40B4-BE49-F238E27FC236}">
                  <a16:creationId xmlns:a16="http://schemas.microsoft.com/office/drawing/2014/main" id="{57301644-33CF-F53F-6D11-3483D9420B77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0" name="Овал 339">
              <a:extLst>
                <a:ext uri="{FF2B5EF4-FFF2-40B4-BE49-F238E27FC236}">
                  <a16:creationId xmlns:a16="http://schemas.microsoft.com/office/drawing/2014/main" id="{65E7E281-8258-DF78-4E40-0526CE6E68C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41" name="Групувати 340">
            <a:extLst>
              <a:ext uri="{FF2B5EF4-FFF2-40B4-BE49-F238E27FC236}">
                <a16:creationId xmlns:a16="http://schemas.microsoft.com/office/drawing/2014/main" id="{240D16EF-6EC8-1F02-E7DF-56014809B9C7}"/>
              </a:ext>
            </a:extLst>
          </p:cNvPr>
          <p:cNvGrpSpPr/>
          <p:nvPr/>
        </p:nvGrpSpPr>
        <p:grpSpPr>
          <a:xfrm rot="14118607">
            <a:off x="3473241" y="473081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342" name="Хорда 341">
              <a:extLst>
                <a:ext uri="{FF2B5EF4-FFF2-40B4-BE49-F238E27FC236}">
                  <a16:creationId xmlns:a16="http://schemas.microsoft.com/office/drawing/2014/main" id="{3FEF6751-7A25-D272-EB55-29120808B56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43" name="Овал 342">
              <a:hlinkClick r:id="rId15" action="ppaction://hlinksldjump"/>
              <a:extLst>
                <a:ext uri="{FF2B5EF4-FFF2-40B4-BE49-F238E27FC236}">
                  <a16:creationId xmlns:a16="http://schemas.microsoft.com/office/drawing/2014/main" id="{9D7B4628-E48C-72BE-8266-4ED0968B0AC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344" name="Групувати 343">
            <a:extLst>
              <a:ext uri="{FF2B5EF4-FFF2-40B4-BE49-F238E27FC236}">
                <a16:creationId xmlns:a16="http://schemas.microsoft.com/office/drawing/2014/main" id="{76D5D42E-51E6-10E8-7B24-47B9C76346C2}"/>
              </a:ext>
            </a:extLst>
          </p:cNvPr>
          <p:cNvGrpSpPr/>
          <p:nvPr/>
        </p:nvGrpSpPr>
        <p:grpSpPr>
          <a:xfrm rot="10196262">
            <a:off x="3734450" y="5158338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345" name="Хорда 344">
              <a:extLst>
                <a:ext uri="{FF2B5EF4-FFF2-40B4-BE49-F238E27FC236}">
                  <a16:creationId xmlns:a16="http://schemas.microsoft.com/office/drawing/2014/main" id="{C91C6176-22B5-A1EB-C63E-30C48358333E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46" name="Овал 345">
              <a:hlinkClick r:id="rId16" action="ppaction://hlinksldjump"/>
              <a:extLst>
                <a:ext uri="{FF2B5EF4-FFF2-40B4-BE49-F238E27FC236}">
                  <a16:creationId xmlns:a16="http://schemas.microsoft.com/office/drawing/2014/main" id="{B6FF1011-54AC-D72F-AF7A-CCE66569E6E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47" name="Групувати 346">
            <a:extLst>
              <a:ext uri="{FF2B5EF4-FFF2-40B4-BE49-F238E27FC236}">
                <a16:creationId xmlns:a16="http://schemas.microsoft.com/office/drawing/2014/main" id="{B1837D73-14E9-B95E-A217-A5AB0E9B9238}"/>
              </a:ext>
            </a:extLst>
          </p:cNvPr>
          <p:cNvGrpSpPr/>
          <p:nvPr/>
        </p:nvGrpSpPr>
        <p:grpSpPr>
          <a:xfrm rot="5956192">
            <a:off x="3847218" y="5575696"/>
            <a:ext cx="231669" cy="506617"/>
            <a:chOff x="907829" y="2121305"/>
            <a:chExt cx="1091253" cy="3164680"/>
          </a:xfrm>
        </p:grpSpPr>
        <p:sp>
          <p:nvSpPr>
            <p:cNvPr id="348" name="Хорда 347">
              <a:extLst>
                <a:ext uri="{FF2B5EF4-FFF2-40B4-BE49-F238E27FC236}">
                  <a16:creationId xmlns:a16="http://schemas.microsoft.com/office/drawing/2014/main" id="{42B580BB-1505-A412-CEF3-CF580B677A6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9" name="Овал 348">
              <a:extLst>
                <a:ext uri="{FF2B5EF4-FFF2-40B4-BE49-F238E27FC236}">
                  <a16:creationId xmlns:a16="http://schemas.microsoft.com/office/drawing/2014/main" id="{1A97EC77-301F-33B8-7B04-CC3CBE38BD1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50" name="Групувати 349">
            <a:extLst>
              <a:ext uri="{FF2B5EF4-FFF2-40B4-BE49-F238E27FC236}">
                <a16:creationId xmlns:a16="http://schemas.microsoft.com/office/drawing/2014/main" id="{6286C61F-5735-8233-50A4-2179192C2DA7}"/>
              </a:ext>
            </a:extLst>
          </p:cNvPr>
          <p:cNvGrpSpPr/>
          <p:nvPr/>
        </p:nvGrpSpPr>
        <p:grpSpPr>
          <a:xfrm rot="2238561">
            <a:off x="4182481" y="5226123"/>
            <a:ext cx="231669" cy="506617"/>
            <a:chOff x="907829" y="2121305"/>
            <a:chExt cx="1091253" cy="3164680"/>
          </a:xfrm>
        </p:grpSpPr>
        <p:sp>
          <p:nvSpPr>
            <p:cNvPr id="351" name="Хорда 350">
              <a:extLst>
                <a:ext uri="{FF2B5EF4-FFF2-40B4-BE49-F238E27FC236}">
                  <a16:creationId xmlns:a16="http://schemas.microsoft.com/office/drawing/2014/main" id="{A5D5AD4D-05FF-82C1-1BB3-284AB4F839B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2" name="Овал 351">
              <a:extLst>
                <a:ext uri="{FF2B5EF4-FFF2-40B4-BE49-F238E27FC236}">
                  <a16:creationId xmlns:a16="http://schemas.microsoft.com/office/drawing/2014/main" id="{EE7AE84E-E9DC-B089-31FF-7039239EBE4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353" name="Групувати 352">
            <a:extLst>
              <a:ext uri="{FF2B5EF4-FFF2-40B4-BE49-F238E27FC236}">
                <a16:creationId xmlns:a16="http://schemas.microsoft.com/office/drawing/2014/main" id="{DF3532C7-49F7-59A9-7937-8A9CBB6DDCF6}"/>
              </a:ext>
            </a:extLst>
          </p:cNvPr>
          <p:cNvGrpSpPr/>
          <p:nvPr/>
        </p:nvGrpSpPr>
        <p:grpSpPr>
          <a:xfrm rot="4782110">
            <a:off x="4655641" y="5209722"/>
            <a:ext cx="231669" cy="506617"/>
            <a:chOff x="907829" y="2121305"/>
            <a:chExt cx="1091253" cy="3164680"/>
          </a:xfrm>
        </p:grpSpPr>
        <p:sp>
          <p:nvSpPr>
            <p:cNvPr id="354" name="Хорда 353">
              <a:extLst>
                <a:ext uri="{FF2B5EF4-FFF2-40B4-BE49-F238E27FC236}">
                  <a16:creationId xmlns:a16="http://schemas.microsoft.com/office/drawing/2014/main" id="{2D223E18-45F1-7324-562B-794A79CC833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5" name="Овал 354">
              <a:extLst>
                <a:ext uri="{FF2B5EF4-FFF2-40B4-BE49-F238E27FC236}">
                  <a16:creationId xmlns:a16="http://schemas.microsoft.com/office/drawing/2014/main" id="{11A958FA-8BDD-EB41-6032-8BCD50AEF95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56" name="Групувати 355">
            <a:extLst>
              <a:ext uri="{FF2B5EF4-FFF2-40B4-BE49-F238E27FC236}">
                <a16:creationId xmlns:a16="http://schemas.microsoft.com/office/drawing/2014/main" id="{54EEEE9A-93A0-5CFD-8C49-D2A5A9CD3FCB}"/>
              </a:ext>
            </a:extLst>
          </p:cNvPr>
          <p:cNvGrpSpPr/>
          <p:nvPr/>
        </p:nvGrpSpPr>
        <p:grpSpPr>
          <a:xfrm rot="2653906">
            <a:off x="4905987" y="4828142"/>
            <a:ext cx="231669" cy="506617"/>
            <a:chOff x="907829" y="2121305"/>
            <a:chExt cx="1091253" cy="3164680"/>
          </a:xfrm>
        </p:grpSpPr>
        <p:sp>
          <p:nvSpPr>
            <p:cNvPr id="357" name="Хорда 356">
              <a:extLst>
                <a:ext uri="{FF2B5EF4-FFF2-40B4-BE49-F238E27FC236}">
                  <a16:creationId xmlns:a16="http://schemas.microsoft.com/office/drawing/2014/main" id="{90EFD5B9-EED7-11DB-1A54-A4D5B35F000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8" name="Овал 357">
              <a:extLst>
                <a:ext uri="{FF2B5EF4-FFF2-40B4-BE49-F238E27FC236}">
                  <a16:creationId xmlns:a16="http://schemas.microsoft.com/office/drawing/2014/main" id="{ADAE5624-EA90-5F3C-F410-7B7C9551A11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62" name="Групувати 361">
            <a:extLst>
              <a:ext uri="{FF2B5EF4-FFF2-40B4-BE49-F238E27FC236}">
                <a16:creationId xmlns:a16="http://schemas.microsoft.com/office/drawing/2014/main" id="{B348197D-887B-29D8-3C7C-F008AC36EA73}"/>
              </a:ext>
            </a:extLst>
          </p:cNvPr>
          <p:cNvGrpSpPr/>
          <p:nvPr/>
        </p:nvGrpSpPr>
        <p:grpSpPr>
          <a:xfrm rot="4344928">
            <a:off x="5371031" y="4819741"/>
            <a:ext cx="231669" cy="506617"/>
            <a:chOff x="907829" y="2121305"/>
            <a:chExt cx="1091253" cy="3164680"/>
          </a:xfrm>
        </p:grpSpPr>
        <p:sp>
          <p:nvSpPr>
            <p:cNvPr id="363" name="Хорда 362">
              <a:extLst>
                <a:ext uri="{FF2B5EF4-FFF2-40B4-BE49-F238E27FC236}">
                  <a16:creationId xmlns:a16="http://schemas.microsoft.com/office/drawing/2014/main" id="{D3C4879F-ABFC-DF8C-D84C-93DDCD1D105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4" name="Овал 363">
              <a:extLst>
                <a:ext uri="{FF2B5EF4-FFF2-40B4-BE49-F238E27FC236}">
                  <a16:creationId xmlns:a16="http://schemas.microsoft.com/office/drawing/2014/main" id="{DB17FDE7-72F1-27FF-2ADD-3D2BDEEA8CC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77" name="Групувати 376">
            <a:extLst>
              <a:ext uri="{FF2B5EF4-FFF2-40B4-BE49-F238E27FC236}">
                <a16:creationId xmlns:a16="http://schemas.microsoft.com/office/drawing/2014/main" id="{F4202722-727B-2C4E-469F-6ACCE1FCF8DD}"/>
              </a:ext>
            </a:extLst>
          </p:cNvPr>
          <p:cNvGrpSpPr/>
          <p:nvPr/>
        </p:nvGrpSpPr>
        <p:grpSpPr>
          <a:xfrm rot="2132040">
            <a:off x="5690702" y="4435571"/>
            <a:ext cx="231669" cy="506617"/>
            <a:chOff x="907829" y="2121305"/>
            <a:chExt cx="1091253" cy="3164680"/>
          </a:xfrm>
        </p:grpSpPr>
        <p:sp>
          <p:nvSpPr>
            <p:cNvPr id="378" name="Хорда 377">
              <a:extLst>
                <a:ext uri="{FF2B5EF4-FFF2-40B4-BE49-F238E27FC236}">
                  <a16:creationId xmlns:a16="http://schemas.microsoft.com/office/drawing/2014/main" id="{42C59093-DBEC-4156-ED1A-C0F2BDF3097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9" name="Овал 378">
              <a:extLst>
                <a:ext uri="{FF2B5EF4-FFF2-40B4-BE49-F238E27FC236}">
                  <a16:creationId xmlns:a16="http://schemas.microsoft.com/office/drawing/2014/main" id="{15513E77-2A30-79C2-3542-82F93EB8630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80" name="Групувати 379">
            <a:extLst>
              <a:ext uri="{FF2B5EF4-FFF2-40B4-BE49-F238E27FC236}">
                <a16:creationId xmlns:a16="http://schemas.microsoft.com/office/drawing/2014/main" id="{DB20D26B-F625-CC14-F817-576B37863FC6}"/>
              </a:ext>
            </a:extLst>
          </p:cNvPr>
          <p:cNvGrpSpPr/>
          <p:nvPr/>
        </p:nvGrpSpPr>
        <p:grpSpPr>
          <a:xfrm rot="5400000">
            <a:off x="6120477" y="4517541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381" name="Хорда 380">
              <a:extLst>
                <a:ext uri="{FF2B5EF4-FFF2-40B4-BE49-F238E27FC236}">
                  <a16:creationId xmlns:a16="http://schemas.microsoft.com/office/drawing/2014/main" id="{16F28EA2-B964-C5E7-108A-DB6823B3CDB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82" name="Овал 381">
              <a:hlinkClick r:id="rId17" action="ppaction://hlinksldjump"/>
              <a:extLst>
                <a:ext uri="{FF2B5EF4-FFF2-40B4-BE49-F238E27FC236}">
                  <a16:creationId xmlns:a16="http://schemas.microsoft.com/office/drawing/2014/main" id="{76466F45-426B-1A4C-D026-90187F4969E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83" name="Групувати 382">
            <a:extLst>
              <a:ext uri="{FF2B5EF4-FFF2-40B4-BE49-F238E27FC236}">
                <a16:creationId xmlns:a16="http://schemas.microsoft.com/office/drawing/2014/main" id="{D54362E9-41B6-E486-96CB-887D63EA13AA}"/>
              </a:ext>
            </a:extLst>
          </p:cNvPr>
          <p:cNvGrpSpPr/>
          <p:nvPr/>
        </p:nvGrpSpPr>
        <p:grpSpPr>
          <a:xfrm rot="2448435">
            <a:off x="6478929" y="4165802"/>
            <a:ext cx="231669" cy="506617"/>
            <a:chOff x="907829" y="2121305"/>
            <a:chExt cx="1091253" cy="3164680"/>
          </a:xfrm>
        </p:grpSpPr>
        <p:sp>
          <p:nvSpPr>
            <p:cNvPr id="384" name="Хорда 383">
              <a:extLst>
                <a:ext uri="{FF2B5EF4-FFF2-40B4-BE49-F238E27FC236}">
                  <a16:creationId xmlns:a16="http://schemas.microsoft.com/office/drawing/2014/main" id="{8F9231F2-F7E6-1113-C370-6BA06A7AC5A3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5" name="Овал 384">
              <a:extLst>
                <a:ext uri="{FF2B5EF4-FFF2-40B4-BE49-F238E27FC236}">
                  <a16:creationId xmlns:a16="http://schemas.microsoft.com/office/drawing/2014/main" id="{278F8798-2FB6-C3A8-25B6-218D0548825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99" name="Групувати 398">
            <a:extLst>
              <a:ext uri="{FF2B5EF4-FFF2-40B4-BE49-F238E27FC236}">
                <a16:creationId xmlns:a16="http://schemas.microsoft.com/office/drawing/2014/main" id="{D00FB111-1F93-6A98-E168-B79C9FEDE9E3}"/>
              </a:ext>
            </a:extLst>
          </p:cNvPr>
          <p:cNvGrpSpPr/>
          <p:nvPr/>
        </p:nvGrpSpPr>
        <p:grpSpPr>
          <a:xfrm rot="4281345">
            <a:off x="6938832" y="4172014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00" name="Хорда 399">
              <a:extLst>
                <a:ext uri="{FF2B5EF4-FFF2-40B4-BE49-F238E27FC236}">
                  <a16:creationId xmlns:a16="http://schemas.microsoft.com/office/drawing/2014/main" id="{97F77556-4DD3-0DB5-B191-054AEB784E5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01" name="Овал 400">
              <a:hlinkClick r:id="rId18" action="ppaction://hlinksldjump"/>
              <a:extLst>
                <a:ext uri="{FF2B5EF4-FFF2-40B4-BE49-F238E27FC236}">
                  <a16:creationId xmlns:a16="http://schemas.microsoft.com/office/drawing/2014/main" id="{79D943BA-70D0-3813-F37D-49450530ED3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02" name="Групувати 401">
            <a:extLst>
              <a:ext uri="{FF2B5EF4-FFF2-40B4-BE49-F238E27FC236}">
                <a16:creationId xmlns:a16="http://schemas.microsoft.com/office/drawing/2014/main" id="{8EDD7FF0-6DEC-22FD-0742-732B29421A4C}"/>
              </a:ext>
            </a:extLst>
          </p:cNvPr>
          <p:cNvGrpSpPr/>
          <p:nvPr/>
        </p:nvGrpSpPr>
        <p:grpSpPr>
          <a:xfrm rot="1733136">
            <a:off x="7087249" y="3756257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03" name="Хорда 402">
              <a:extLst>
                <a:ext uri="{FF2B5EF4-FFF2-40B4-BE49-F238E27FC236}">
                  <a16:creationId xmlns:a16="http://schemas.microsoft.com/office/drawing/2014/main" id="{EAD4CDCA-B63D-4211-DA7F-9A8C6F8F3C17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04" name="Овал 403">
              <a:hlinkClick r:id="rId19" action="ppaction://hlinksldjump"/>
              <a:extLst>
                <a:ext uri="{FF2B5EF4-FFF2-40B4-BE49-F238E27FC236}">
                  <a16:creationId xmlns:a16="http://schemas.microsoft.com/office/drawing/2014/main" id="{AEA39121-2243-61B7-89E8-E010933A5E3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05" name="Групувати 404">
            <a:extLst>
              <a:ext uri="{FF2B5EF4-FFF2-40B4-BE49-F238E27FC236}">
                <a16:creationId xmlns:a16="http://schemas.microsoft.com/office/drawing/2014/main" id="{DE1C07FA-09C3-0CB3-1FF8-896574B9B96B}"/>
              </a:ext>
            </a:extLst>
          </p:cNvPr>
          <p:cNvGrpSpPr/>
          <p:nvPr/>
        </p:nvGrpSpPr>
        <p:grpSpPr>
          <a:xfrm rot="3043212">
            <a:off x="7525409" y="3566362"/>
            <a:ext cx="231669" cy="506617"/>
            <a:chOff x="907829" y="2121305"/>
            <a:chExt cx="1091253" cy="3164680"/>
          </a:xfrm>
        </p:grpSpPr>
        <p:sp>
          <p:nvSpPr>
            <p:cNvPr id="406" name="Хорда 405">
              <a:extLst>
                <a:ext uri="{FF2B5EF4-FFF2-40B4-BE49-F238E27FC236}">
                  <a16:creationId xmlns:a16="http://schemas.microsoft.com/office/drawing/2014/main" id="{27BF931D-E21B-F35F-2C9F-BE66EC0597AE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7" name="Овал 406">
              <a:extLst>
                <a:ext uri="{FF2B5EF4-FFF2-40B4-BE49-F238E27FC236}">
                  <a16:creationId xmlns:a16="http://schemas.microsoft.com/office/drawing/2014/main" id="{902AA53C-6736-ABE6-A405-C5DB70B88F33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08" name="Групувати 407">
            <a:extLst>
              <a:ext uri="{FF2B5EF4-FFF2-40B4-BE49-F238E27FC236}">
                <a16:creationId xmlns:a16="http://schemas.microsoft.com/office/drawing/2014/main" id="{0D289928-0D6B-D788-D77A-BB6335D2FF7E}"/>
              </a:ext>
            </a:extLst>
          </p:cNvPr>
          <p:cNvGrpSpPr/>
          <p:nvPr/>
        </p:nvGrpSpPr>
        <p:grpSpPr>
          <a:xfrm rot="1722743">
            <a:off x="7545729" y="3167752"/>
            <a:ext cx="231669" cy="506617"/>
            <a:chOff x="907829" y="2121305"/>
            <a:chExt cx="1091253" cy="3164680"/>
          </a:xfrm>
        </p:grpSpPr>
        <p:sp>
          <p:nvSpPr>
            <p:cNvPr id="409" name="Хорда 408">
              <a:extLst>
                <a:ext uri="{FF2B5EF4-FFF2-40B4-BE49-F238E27FC236}">
                  <a16:creationId xmlns:a16="http://schemas.microsoft.com/office/drawing/2014/main" id="{ECE855EE-56DF-3528-AE09-A458E4AC84E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0" name="Овал 409">
              <a:extLst>
                <a:ext uri="{FF2B5EF4-FFF2-40B4-BE49-F238E27FC236}">
                  <a16:creationId xmlns:a16="http://schemas.microsoft.com/office/drawing/2014/main" id="{A9163110-BCA6-9893-D8FB-755BACA7E92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12" name="Групувати 411">
            <a:extLst>
              <a:ext uri="{FF2B5EF4-FFF2-40B4-BE49-F238E27FC236}">
                <a16:creationId xmlns:a16="http://schemas.microsoft.com/office/drawing/2014/main" id="{22000762-884A-E3BB-EDEE-0418D8FC26B0}"/>
              </a:ext>
            </a:extLst>
          </p:cNvPr>
          <p:cNvGrpSpPr/>
          <p:nvPr/>
        </p:nvGrpSpPr>
        <p:grpSpPr>
          <a:xfrm rot="3774010">
            <a:off x="7991490" y="3095855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13" name="Хорда 412">
              <a:extLst>
                <a:ext uri="{FF2B5EF4-FFF2-40B4-BE49-F238E27FC236}">
                  <a16:creationId xmlns:a16="http://schemas.microsoft.com/office/drawing/2014/main" id="{0E78EED9-1E7F-68C9-2313-1633F0C330E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14" name="Овал 413">
              <a:hlinkClick r:id="rId20" action="ppaction://hlinksldjump"/>
              <a:extLst>
                <a:ext uri="{FF2B5EF4-FFF2-40B4-BE49-F238E27FC236}">
                  <a16:creationId xmlns:a16="http://schemas.microsoft.com/office/drawing/2014/main" id="{4311A004-92E8-D948-7556-546B84C2FA6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15" name="Групувати 414">
            <a:extLst>
              <a:ext uri="{FF2B5EF4-FFF2-40B4-BE49-F238E27FC236}">
                <a16:creationId xmlns:a16="http://schemas.microsoft.com/office/drawing/2014/main" id="{02D71FF6-5659-86AA-8575-9D7DAA0DF7CB}"/>
              </a:ext>
            </a:extLst>
          </p:cNvPr>
          <p:cNvGrpSpPr/>
          <p:nvPr/>
        </p:nvGrpSpPr>
        <p:grpSpPr>
          <a:xfrm rot="2935970">
            <a:off x="8198673" y="269881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16" name="Хорда 415">
              <a:extLst>
                <a:ext uri="{FF2B5EF4-FFF2-40B4-BE49-F238E27FC236}">
                  <a16:creationId xmlns:a16="http://schemas.microsoft.com/office/drawing/2014/main" id="{A43B0BC7-01B8-FB1F-2211-C993BB856CB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17" name="Овал 416">
              <a:hlinkClick r:id="rId21" action="ppaction://hlinksldjump"/>
              <a:extLst>
                <a:ext uri="{FF2B5EF4-FFF2-40B4-BE49-F238E27FC236}">
                  <a16:creationId xmlns:a16="http://schemas.microsoft.com/office/drawing/2014/main" id="{D1128308-EBDE-BBB0-9A6C-B97EEB144B4E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18" name="Групувати 417">
            <a:extLst>
              <a:ext uri="{FF2B5EF4-FFF2-40B4-BE49-F238E27FC236}">
                <a16:creationId xmlns:a16="http://schemas.microsoft.com/office/drawing/2014/main" id="{9CB48B3A-8F2E-7088-AC6E-F504146A7BE4}"/>
              </a:ext>
            </a:extLst>
          </p:cNvPr>
          <p:cNvGrpSpPr/>
          <p:nvPr/>
        </p:nvGrpSpPr>
        <p:grpSpPr>
          <a:xfrm rot="1722743">
            <a:off x="8653169" y="2568312"/>
            <a:ext cx="231669" cy="506617"/>
            <a:chOff x="907829" y="2121305"/>
            <a:chExt cx="1091253" cy="3164680"/>
          </a:xfrm>
        </p:grpSpPr>
        <p:sp>
          <p:nvSpPr>
            <p:cNvPr id="419" name="Хорда 418">
              <a:extLst>
                <a:ext uri="{FF2B5EF4-FFF2-40B4-BE49-F238E27FC236}">
                  <a16:creationId xmlns:a16="http://schemas.microsoft.com/office/drawing/2014/main" id="{979096CC-2447-DF10-9074-3748689C1073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0" name="Овал 419">
              <a:extLst>
                <a:ext uri="{FF2B5EF4-FFF2-40B4-BE49-F238E27FC236}">
                  <a16:creationId xmlns:a16="http://schemas.microsoft.com/office/drawing/2014/main" id="{8D074036-AF72-0C65-C181-770D6B4B1D8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1" name="Групувати 420">
            <a:extLst>
              <a:ext uri="{FF2B5EF4-FFF2-40B4-BE49-F238E27FC236}">
                <a16:creationId xmlns:a16="http://schemas.microsoft.com/office/drawing/2014/main" id="{D7399DFE-B470-9DF0-74F8-2CCAFC46E39F}"/>
              </a:ext>
            </a:extLst>
          </p:cNvPr>
          <p:cNvGrpSpPr/>
          <p:nvPr/>
        </p:nvGrpSpPr>
        <p:grpSpPr>
          <a:xfrm rot="501400">
            <a:off x="8561729" y="2141593"/>
            <a:ext cx="231669" cy="506617"/>
            <a:chOff x="907829" y="2121305"/>
            <a:chExt cx="1091253" cy="3164680"/>
          </a:xfrm>
        </p:grpSpPr>
        <p:sp>
          <p:nvSpPr>
            <p:cNvPr id="422" name="Хорда 421">
              <a:extLst>
                <a:ext uri="{FF2B5EF4-FFF2-40B4-BE49-F238E27FC236}">
                  <a16:creationId xmlns:a16="http://schemas.microsoft.com/office/drawing/2014/main" id="{E17DBCC6-4156-3B20-68BB-E10C87F4854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3" name="Овал 422">
              <a:extLst>
                <a:ext uri="{FF2B5EF4-FFF2-40B4-BE49-F238E27FC236}">
                  <a16:creationId xmlns:a16="http://schemas.microsoft.com/office/drawing/2014/main" id="{91F73D55-FAD4-9B60-374A-4178F2BE408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4" name="Групувати 423">
            <a:extLst>
              <a:ext uri="{FF2B5EF4-FFF2-40B4-BE49-F238E27FC236}">
                <a16:creationId xmlns:a16="http://schemas.microsoft.com/office/drawing/2014/main" id="{C189A828-3090-A352-F07C-2719785C1D6D}"/>
              </a:ext>
            </a:extLst>
          </p:cNvPr>
          <p:cNvGrpSpPr/>
          <p:nvPr/>
        </p:nvGrpSpPr>
        <p:grpSpPr>
          <a:xfrm rot="1722743">
            <a:off x="8907170" y="1877431"/>
            <a:ext cx="231669" cy="506617"/>
            <a:chOff x="907829" y="2121305"/>
            <a:chExt cx="1091253" cy="3164680"/>
          </a:xfrm>
        </p:grpSpPr>
        <p:sp>
          <p:nvSpPr>
            <p:cNvPr id="425" name="Хорда 424">
              <a:extLst>
                <a:ext uri="{FF2B5EF4-FFF2-40B4-BE49-F238E27FC236}">
                  <a16:creationId xmlns:a16="http://schemas.microsoft.com/office/drawing/2014/main" id="{00DC653A-6927-BF5A-0E4E-008C72EF4BD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6" name="Овал 425">
              <a:extLst>
                <a:ext uri="{FF2B5EF4-FFF2-40B4-BE49-F238E27FC236}">
                  <a16:creationId xmlns:a16="http://schemas.microsoft.com/office/drawing/2014/main" id="{CA91BF49-6EC1-AC77-2B6C-3FC4789C23F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7" name="Групувати 426">
            <a:extLst>
              <a:ext uri="{FF2B5EF4-FFF2-40B4-BE49-F238E27FC236}">
                <a16:creationId xmlns:a16="http://schemas.microsoft.com/office/drawing/2014/main" id="{B59C9E68-FD29-AFF6-508F-6454CEF8DABC}"/>
              </a:ext>
            </a:extLst>
          </p:cNvPr>
          <p:cNvGrpSpPr/>
          <p:nvPr/>
        </p:nvGrpSpPr>
        <p:grpSpPr>
          <a:xfrm rot="18991790">
            <a:off x="8672212" y="1500734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28" name="Хорда 427">
              <a:extLst>
                <a:ext uri="{FF2B5EF4-FFF2-40B4-BE49-F238E27FC236}">
                  <a16:creationId xmlns:a16="http://schemas.microsoft.com/office/drawing/2014/main" id="{1C915BD9-8CCA-9DF6-6AC1-7F825D34462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29" name="Овал 428">
              <a:hlinkClick r:id="rId22" action="ppaction://hlinksldjump"/>
              <a:extLst>
                <a:ext uri="{FF2B5EF4-FFF2-40B4-BE49-F238E27FC236}">
                  <a16:creationId xmlns:a16="http://schemas.microsoft.com/office/drawing/2014/main" id="{AF6E9F3E-7D69-E6ED-4A4C-B00B89116D13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30" name="Групувати 429">
            <a:extLst>
              <a:ext uri="{FF2B5EF4-FFF2-40B4-BE49-F238E27FC236}">
                <a16:creationId xmlns:a16="http://schemas.microsoft.com/office/drawing/2014/main" id="{DDFFFAA0-C579-D83C-50C5-1A034B0E68A7}"/>
              </a:ext>
            </a:extLst>
          </p:cNvPr>
          <p:cNvGrpSpPr/>
          <p:nvPr/>
        </p:nvGrpSpPr>
        <p:grpSpPr>
          <a:xfrm rot="19497041">
            <a:off x="8680557" y="1032827"/>
            <a:ext cx="231669" cy="506617"/>
            <a:chOff x="907829" y="2121305"/>
            <a:chExt cx="1091253" cy="3164680"/>
          </a:xfrm>
        </p:grpSpPr>
        <p:sp>
          <p:nvSpPr>
            <p:cNvPr id="431" name="Хорда 430">
              <a:extLst>
                <a:ext uri="{FF2B5EF4-FFF2-40B4-BE49-F238E27FC236}">
                  <a16:creationId xmlns:a16="http://schemas.microsoft.com/office/drawing/2014/main" id="{37E8C8E0-E593-6E42-5742-09EA2348D5D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2" name="Овал 431">
              <a:extLst>
                <a:ext uri="{FF2B5EF4-FFF2-40B4-BE49-F238E27FC236}">
                  <a16:creationId xmlns:a16="http://schemas.microsoft.com/office/drawing/2014/main" id="{A16EB1AF-23BC-214A-8FEA-767375582D4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33" name="Групувати 432">
            <a:extLst>
              <a:ext uri="{FF2B5EF4-FFF2-40B4-BE49-F238E27FC236}">
                <a16:creationId xmlns:a16="http://schemas.microsoft.com/office/drawing/2014/main" id="{FD497E65-9701-23C4-1B1D-58D3550413C0}"/>
              </a:ext>
            </a:extLst>
          </p:cNvPr>
          <p:cNvGrpSpPr/>
          <p:nvPr/>
        </p:nvGrpSpPr>
        <p:grpSpPr>
          <a:xfrm rot="16960067">
            <a:off x="8165489" y="1011183"/>
            <a:ext cx="231669" cy="506617"/>
            <a:chOff x="907829" y="2121305"/>
            <a:chExt cx="1091253" cy="3164680"/>
          </a:xfrm>
        </p:grpSpPr>
        <p:sp>
          <p:nvSpPr>
            <p:cNvPr id="434" name="Хорда 433">
              <a:extLst>
                <a:ext uri="{FF2B5EF4-FFF2-40B4-BE49-F238E27FC236}">
                  <a16:creationId xmlns:a16="http://schemas.microsoft.com/office/drawing/2014/main" id="{12720E31-597B-3DC0-6E81-F2932415F26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5" name="Овал 434">
              <a:extLst>
                <a:ext uri="{FF2B5EF4-FFF2-40B4-BE49-F238E27FC236}">
                  <a16:creationId xmlns:a16="http://schemas.microsoft.com/office/drawing/2014/main" id="{8F3D308F-6140-1B2E-6B5E-B1883DCD6C9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36" name="Групувати 435">
            <a:extLst>
              <a:ext uri="{FF2B5EF4-FFF2-40B4-BE49-F238E27FC236}">
                <a16:creationId xmlns:a16="http://schemas.microsoft.com/office/drawing/2014/main" id="{3CF36CA5-C2CE-5484-B044-5FF1ACF7E064}"/>
              </a:ext>
            </a:extLst>
          </p:cNvPr>
          <p:cNvGrpSpPr/>
          <p:nvPr/>
        </p:nvGrpSpPr>
        <p:grpSpPr>
          <a:xfrm rot="19435339">
            <a:off x="8085533" y="617153"/>
            <a:ext cx="231669" cy="506617"/>
            <a:chOff x="907829" y="2121305"/>
            <a:chExt cx="1091253" cy="3164680"/>
          </a:xfrm>
        </p:grpSpPr>
        <p:sp>
          <p:nvSpPr>
            <p:cNvPr id="437" name="Хорда 436">
              <a:extLst>
                <a:ext uri="{FF2B5EF4-FFF2-40B4-BE49-F238E27FC236}">
                  <a16:creationId xmlns:a16="http://schemas.microsoft.com/office/drawing/2014/main" id="{8EF0AB14-754B-4E63-B10A-DF124BC31B20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8" name="Овал 437">
              <a:extLst>
                <a:ext uri="{FF2B5EF4-FFF2-40B4-BE49-F238E27FC236}">
                  <a16:creationId xmlns:a16="http://schemas.microsoft.com/office/drawing/2014/main" id="{03B0FF68-EFDE-40BA-4552-7B79FFBDFF6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39" name="Групувати 438">
            <a:extLst>
              <a:ext uri="{FF2B5EF4-FFF2-40B4-BE49-F238E27FC236}">
                <a16:creationId xmlns:a16="http://schemas.microsoft.com/office/drawing/2014/main" id="{9891AB2B-C8E3-0E5E-7F94-5A006DB92D47}"/>
              </a:ext>
            </a:extLst>
          </p:cNvPr>
          <p:cNvGrpSpPr/>
          <p:nvPr/>
        </p:nvGrpSpPr>
        <p:grpSpPr>
          <a:xfrm rot="332151">
            <a:off x="7734846" y="347879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40" name="Хорда 439">
              <a:extLst>
                <a:ext uri="{FF2B5EF4-FFF2-40B4-BE49-F238E27FC236}">
                  <a16:creationId xmlns:a16="http://schemas.microsoft.com/office/drawing/2014/main" id="{8EFC36D4-961A-A4C4-3B76-B03B87256D0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41" name="Овал 440">
              <a:hlinkClick r:id="rId23" action="ppaction://hlinksldjump"/>
              <a:extLst>
                <a:ext uri="{FF2B5EF4-FFF2-40B4-BE49-F238E27FC236}">
                  <a16:creationId xmlns:a16="http://schemas.microsoft.com/office/drawing/2014/main" id="{5BE14D21-C79A-86F4-C9F2-5B6A5BB6C34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42" name="Групувати 441">
            <a:extLst>
              <a:ext uri="{FF2B5EF4-FFF2-40B4-BE49-F238E27FC236}">
                <a16:creationId xmlns:a16="http://schemas.microsoft.com/office/drawing/2014/main" id="{359E5039-D530-377E-94F9-D8CFD80AD6AA}"/>
              </a:ext>
            </a:extLst>
          </p:cNvPr>
          <p:cNvGrpSpPr/>
          <p:nvPr/>
        </p:nvGrpSpPr>
        <p:grpSpPr>
          <a:xfrm rot="6978324">
            <a:off x="8180557" y="293903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43" name="Хорда 442">
              <a:extLst>
                <a:ext uri="{FF2B5EF4-FFF2-40B4-BE49-F238E27FC236}">
                  <a16:creationId xmlns:a16="http://schemas.microsoft.com/office/drawing/2014/main" id="{A2897D64-2919-E224-7885-B24D2EBA1CD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44" name="Овал 443">
              <a:hlinkClick r:id="rId24" action="ppaction://hlinksldjump"/>
              <a:extLst>
                <a:ext uri="{FF2B5EF4-FFF2-40B4-BE49-F238E27FC236}">
                  <a16:creationId xmlns:a16="http://schemas.microsoft.com/office/drawing/2014/main" id="{98BFA52C-5B00-0C11-3289-C3D5D522861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45" name="Групувати 444">
            <a:extLst>
              <a:ext uri="{FF2B5EF4-FFF2-40B4-BE49-F238E27FC236}">
                <a16:creationId xmlns:a16="http://schemas.microsoft.com/office/drawing/2014/main" id="{33C31CA4-FB6E-F3A3-6FF0-D0C82034EEBB}"/>
              </a:ext>
            </a:extLst>
          </p:cNvPr>
          <p:cNvGrpSpPr/>
          <p:nvPr/>
        </p:nvGrpSpPr>
        <p:grpSpPr>
          <a:xfrm rot="4394507">
            <a:off x="8590002" y="100148"/>
            <a:ext cx="231669" cy="506617"/>
            <a:chOff x="907829" y="2121305"/>
            <a:chExt cx="1091253" cy="3164680"/>
          </a:xfrm>
        </p:grpSpPr>
        <p:sp>
          <p:nvSpPr>
            <p:cNvPr id="446" name="Хорда 445">
              <a:extLst>
                <a:ext uri="{FF2B5EF4-FFF2-40B4-BE49-F238E27FC236}">
                  <a16:creationId xmlns:a16="http://schemas.microsoft.com/office/drawing/2014/main" id="{F65ED167-8EB8-3BFE-1249-F38EF03815D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47" name="Овал 446">
              <a:extLst>
                <a:ext uri="{FF2B5EF4-FFF2-40B4-BE49-F238E27FC236}">
                  <a16:creationId xmlns:a16="http://schemas.microsoft.com/office/drawing/2014/main" id="{FCFBD138-782D-3342-A854-F9EEB3A5AFE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49" name="Групувати 448">
            <a:extLst>
              <a:ext uri="{FF2B5EF4-FFF2-40B4-BE49-F238E27FC236}">
                <a16:creationId xmlns:a16="http://schemas.microsoft.com/office/drawing/2014/main" id="{DC5FC8A3-45B6-4B76-C194-0BDF0248D49D}"/>
              </a:ext>
            </a:extLst>
          </p:cNvPr>
          <p:cNvGrpSpPr/>
          <p:nvPr/>
        </p:nvGrpSpPr>
        <p:grpSpPr>
          <a:xfrm rot="7668476">
            <a:off x="8917571" y="400975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450" name="Хорда 449">
              <a:extLst>
                <a:ext uri="{FF2B5EF4-FFF2-40B4-BE49-F238E27FC236}">
                  <a16:creationId xmlns:a16="http://schemas.microsoft.com/office/drawing/2014/main" id="{F6D310E2-99B1-369B-4FC1-409BF158270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51" name="Овал 450">
              <a:hlinkClick r:id="rId25" action="ppaction://hlinksldjump"/>
              <a:extLst>
                <a:ext uri="{FF2B5EF4-FFF2-40B4-BE49-F238E27FC236}">
                  <a16:creationId xmlns:a16="http://schemas.microsoft.com/office/drawing/2014/main" id="{838EDC7F-7269-8428-9AE7-33AD430D42D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53" name="Групувати 452">
            <a:extLst>
              <a:ext uri="{FF2B5EF4-FFF2-40B4-BE49-F238E27FC236}">
                <a16:creationId xmlns:a16="http://schemas.microsoft.com/office/drawing/2014/main" id="{9129BE1F-4BEA-A5DD-822D-D35DC12A99EA}"/>
              </a:ext>
            </a:extLst>
          </p:cNvPr>
          <p:cNvGrpSpPr/>
          <p:nvPr/>
        </p:nvGrpSpPr>
        <p:grpSpPr>
          <a:xfrm rot="6986251">
            <a:off x="9441233" y="495229"/>
            <a:ext cx="231669" cy="506617"/>
            <a:chOff x="907829" y="2121305"/>
            <a:chExt cx="1091253" cy="3164680"/>
          </a:xfrm>
        </p:grpSpPr>
        <p:sp>
          <p:nvSpPr>
            <p:cNvPr id="454" name="Хорда 453">
              <a:extLst>
                <a:ext uri="{FF2B5EF4-FFF2-40B4-BE49-F238E27FC236}">
                  <a16:creationId xmlns:a16="http://schemas.microsoft.com/office/drawing/2014/main" id="{E2DACD29-6A42-E509-2CCE-FC4B5ACBA65C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5" name="Овал 454">
              <a:extLst>
                <a:ext uri="{FF2B5EF4-FFF2-40B4-BE49-F238E27FC236}">
                  <a16:creationId xmlns:a16="http://schemas.microsoft.com/office/drawing/2014/main" id="{11D01E70-8A3B-9052-8611-6676B09FBB5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6" name="Групувати 455">
            <a:extLst>
              <a:ext uri="{FF2B5EF4-FFF2-40B4-BE49-F238E27FC236}">
                <a16:creationId xmlns:a16="http://schemas.microsoft.com/office/drawing/2014/main" id="{27363915-9978-8EB3-A33A-FEE5F4854DA8}"/>
              </a:ext>
            </a:extLst>
          </p:cNvPr>
          <p:cNvGrpSpPr/>
          <p:nvPr/>
        </p:nvGrpSpPr>
        <p:grpSpPr>
          <a:xfrm rot="9743428">
            <a:off x="9393525" y="940502"/>
            <a:ext cx="231669" cy="506617"/>
            <a:chOff x="907829" y="2121305"/>
            <a:chExt cx="1091253" cy="3164680"/>
          </a:xfrm>
        </p:grpSpPr>
        <p:sp>
          <p:nvSpPr>
            <p:cNvPr id="457" name="Хорда 456">
              <a:extLst>
                <a:ext uri="{FF2B5EF4-FFF2-40B4-BE49-F238E27FC236}">
                  <a16:creationId xmlns:a16="http://schemas.microsoft.com/office/drawing/2014/main" id="{19BED25D-6CBA-BAF0-9EF1-8FAD4B67E3F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8" name="Овал 457">
              <a:extLst>
                <a:ext uri="{FF2B5EF4-FFF2-40B4-BE49-F238E27FC236}">
                  <a16:creationId xmlns:a16="http://schemas.microsoft.com/office/drawing/2014/main" id="{063C35F5-2C15-D7FC-52F9-27908FF1291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9" name="Групувати 458">
            <a:extLst>
              <a:ext uri="{FF2B5EF4-FFF2-40B4-BE49-F238E27FC236}">
                <a16:creationId xmlns:a16="http://schemas.microsoft.com/office/drawing/2014/main" id="{38E73B94-7E71-2D99-B12F-9AEEF322C970}"/>
              </a:ext>
            </a:extLst>
          </p:cNvPr>
          <p:cNvGrpSpPr/>
          <p:nvPr/>
        </p:nvGrpSpPr>
        <p:grpSpPr>
          <a:xfrm rot="8887132">
            <a:off x="9759284" y="1242650"/>
            <a:ext cx="231669" cy="506617"/>
            <a:chOff x="907829" y="2121305"/>
            <a:chExt cx="1091253" cy="3164680"/>
          </a:xfrm>
        </p:grpSpPr>
        <p:sp>
          <p:nvSpPr>
            <p:cNvPr id="460" name="Хорда 459">
              <a:extLst>
                <a:ext uri="{FF2B5EF4-FFF2-40B4-BE49-F238E27FC236}">
                  <a16:creationId xmlns:a16="http://schemas.microsoft.com/office/drawing/2014/main" id="{C4C5FE8E-2B64-0126-FB27-98F666ADAB3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61" name="Овал 460">
              <a:extLst>
                <a:ext uri="{FF2B5EF4-FFF2-40B4-BE49-F238E27FC236}">
                  <a16:creationId xmlns:a16="http://schemas.microsoft.com/office/drawing/2014/main" id="{50116F09-0B07-1B6B-3D7A-637A758987C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62" name="Групувати 461">
            <a:extLst>
              <a:ext uri="{FF2B5EF4-FFF2-40B4-BE49-F238E27FC236}">
                <a16:creationId xmlns:a16="http://schemas.microsoft.com/office/drawing/2014/main" id="{C8D9AFD3-BC4C-81AD-5654-009BFDF63CAC}"/>
              </a:ext>
            </a:extLst>
          </p:cNvPr>
          <p:cNvGrpSpPr/>
          <p:nvPr/>
        </p:nvGrpSpPr>
        <p:grpSpPr>
          <a:xfrm rot="11152703">
            <a:off x="9517264" y="1605510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63" name="Хорда 462">
              <a:extLst>
                <a:ext uri="{FF2B5EF4-FFF2-40B4-BE49-F238E27FC236}">
                  <a16:creationId xmlns:a16="http://schemas.microsoft.com/office/drawing/2014/main" id="{6BB05F44-C457-09C1-ED94-F3E19704D01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64" name="Овал 463">
              <a:hlinkClick r:id="rId26" action="ppaction://hlinksldjump"/>
              <a:extLst>
                <a:ext uri="{FF2B5EF4-FFF2-40B4-BE49-F238E27FC236}">
                  <a16:creationId xmlns:a16="http://schemas.microsoft.com/office/drawing/2014/main" id="{05A2421A-9FBB-8D0E-A8D6-287B174E0F4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65" name="Групувати 464">
            <a:extLst>
              <a:ext uri="{FF2B5EF4-FFF2-40B4-BE49-F238E27FC236}">
                <a16:creationId xmlns:a16="http://schemas.microsoft.com/office/drawing/2014/main" id="{CBF9544B-EECD-30A4-27D1-46933E172AB3}"/>
              </a:ext>
            </a:extLst>
          </p:cNvPr>
          <p:cNvGrpSpPr/>
          <p:nvPr/>
        </p:nvGrpSpPr>
        <p:grpSpPr>
          <a:xfrm rot="9732379">
            <a:off x="9740339" y="2012710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66" name="Хорда 465">
              <a:extLst>
                <a:ext uri="{FF2B5EF4-FFF2-40B4-BE49-F238E27FC236}">
                  <a16:creationId xmlns:a16="http://schemas.microsoft.com/office/drawing/2014/main" id="{A80AB24F-F81B-3A43-92C9-2102876393B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67" name="Овал 466">
              <a:hlinkClick r:id="rId27" action="ppaction://hlinksldjump"/>
              <a:extLst>
                <a:ext uri="{FF2B5EF4-FFF2-40B4-BE49-F238E27FC236}">
                  <a16:creationId xmlns:a16="http://schemas.microsoft.com/office/drawing/2014/main" id="{0CF113CE-CA75-AD72-D231-5757ABFD0CC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68" name="Групувати 467">
            <a:extLst>
              <a:ext uri="{FF2B5EF4-FFF2-40B4-BE49-F238E27FC236}">
                <a16:creationId xmlns:a16="http://schemas.microsoft.com/office/drawing/2014/main" id="{6DE74395-815E-2B77-315B-D46F0238CDE3}"/>
              </a:ext>
            </a:extLst>
          </p:cNvPr>
          <p:cNvGrpSpPr/>
          <p:nvPr/>
        </p:nvGrpSpPr>
        <p:grpSpPr>
          <a:xfrm rot="11386760">
            <a:off x="9490265" y="2317404"/>
            <a:ext cx="231669" cy="506617"/>
            <a:chOff x="907829" y="2121305"/>
            <a:chExt cx="1091253" cy="3164680"/>
          </a:xfrm>
        </p:grpSpPr>
        <p:sp>
          <p:nvSpPr>
            <p:cNvPr id="469" name="Хорда 468">
              <a:extLst>
                <a:ext uri="{FF2B5EF4-FFF2-40B4-BE49-F238E27FC236}">
                  <a16:creationId xmlns:a16="http://schemas.microsoft.com/office/drawing/2014/main" id="{FF6C02EF-D336-1CE3-72CF-022F2516ED7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0" name="Овал 469">
              <a:extLst>
                <a:ext uri="{FF2B5EF4-FFF2-40B4-BE49-F238E27FC236}">
                  <a16:creationId xmlns:a16="http://schemas.microsoft.com/office/drawing/2014/main" id="{1456D123-1FA9-6463-3A5E-1D4BBB3C321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71" name="Групувати 470">
            <a:extLst>
              <a:ext uri="{FF2B5EF4-FFF2-40B4-BE49-F238E27FC236}">
                <a16:creationId xmlns:a16="http://schemas.microsoft.com/office/drawing/2014/main" id="{E6FB6FEC-46D4-9355-3BF2-BD603AFE41CC}"/>
              </a:ext>
            </a:extLst>
          </p:cNvPr>
          <p:cNvGrpSpPr/>
          <p:nvPr/>
        </p:nvGrpSpPr>
        <p:grpSpPr>
          <a:xfrm rot="10800000">
            <a:off x="9617488" y="2762675"/>
            <a:ext cx="231669" cy="506617"/>
            <a:chOff x="907829" y="2121305"/>
            <a:chExt cx="1091253" cy="3164680"/>
          </a:xfrm>
        </p:grpSpPr>
        <p:sp>
          <p:nvSpPr>
            <p:cNvPr id="472" name="Хорда 471">
              <a:extLst>
                <a:ext uri="{FF2B5EF4-FFF2-40B4-BE49-F238E27FC236}">
                  <a16:creationId xmlns:a16="http://schemas.microsoft.com/office/drawing/2014/main" id="{2690CEFC-0BC4-7CC1-0EF0-3BE41E89D90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3" name="Овал 472">
              <a:extLst>
                <a:ext uri="{FF2B5EF4-FFF2-40B4-BE49-F238E27FC236}">
                  <a16:creationId xmlns:a16="http://schemas.microsoft.com/office/drawing/2014/main" id="{9BB41760-92DF-92E0-1878-03B821862B7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74" name="Групувати 473">
            <a:extLst>
              <a:ext uri="{FF2B5EF4-FFF2-40B4-BE49-F238E27FC236}">
                <a16:creationId xmlns:a16="http://schemas.microsoft.com/office/drawing/2014/main" id="{2AC04665-2A5B-83B3-CF18-4F5B823FC05B}"/>
              </a:ext>
            </a:extLst>
          </p:cNvPr>
          <p:cNvGrpSpPr/>
          <p:nvPr/>
        </p:nvGrpSpPr>
        <p:grpSpPr>
          <a:xfrm rot="12486071">
            <a:off x="9228997" y="2986475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475" name="Хорда 474">
              <a:extLst>
                <a:ext uri="{FF2B5EF4-FFF2-40B4-BE49-F238E27FC236}">
                  <a16:creationId xmlns:a16="http://schemas.microsoft.com/office/drawing/2014/main" id="{DD1A0F97-503D-E99A-14B8-FA8CC6BA236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76" name="Овал 475">
              <a:hlinkClick r:id="rId28" action="ppaction://hlinksldjump"/>
              <a:extLst>
                <a:ext uri="{FF2B5EF4-FFF2-40B4-BE49-F238E27FC236}">
                  <a16:creationId xmlns:a16="http://schemas.microsoft.com/office/drawing/2014/main" id="{77DB0462-468B-88E8-35ED-B67F2DF83933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77" name="Групувати 476">
            <a:extLst>
              <a:ext uri="{FF2B5EF4-FFF2-40B4-BE49-F238E27FC236}">
                <a16:creationId xmlns:a16="http://schemas.microsoft.com/office/drawing/2014/main" id="{EC4BA581-9E35-4992-CADC-1EDD6D8224C8}"/>
              </a:ext>
            </a:extLst>
          </p:cNvPr>
          <p:cNvGrpSpPr/>
          <p:nvPr/>
        </p:nvGrpSpPr>
        <p:grpSpPr>
          <a:xfrm rot="5162512">
            <a:off x="9435933" y="3421061"/>
            <a:ext cx="231669" cy="506617"/>
            <a:chOff x="907829" y="2121305"/>
            <a:chExt cx="1091253" cy="3164680"/>
          </a:xfrm>
        </p:grpSpPr>
        <p:sp>
          <p:nvSpPr>
            <p:cNvPr id="478" name="Хорда 477">
              <a:extLst>
                <a:ext uri="{FF2B5EF4-FFF2-40B4-BE49-F238E27FC236}">
                  <a16:creationId xmlns:a16="http://schemas.microsoft.com/office/drawing/2014/main" id="{07AFFCC3-FDFB-02C0-EFBE-BA26B247CCA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9" name="Овал 478">
              <a:extLst>
                <a:ext uri="{FF2B5EF4-FFF2-40B4-BE49-F238E27FC236}">
                  <a16:creationId xmlns:a16="http://schemas.microsoft.com/office/drawing/2014/main" id="{F2E9BBDA-3C38-99A2-92C1-486991C6107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0" name="Групувати 479">
            <a:extLst>
              <a:ext uri="{FF2B5EF4-FFF2-40B4-BE49-F238E27FC236}">
                <a16:creationId xmlns:a16="http://schemas.microsoft.com/office/drawing/2014/main" id="{C0AC3D29-797F-9E29-BFED-E9EA3061DACF}"/>
              </a:ext>
            </a:extLst>
          </p:cNvPr>
          <p:cNvGrpSpPr/>
          <p:nvPr/>
        </p:nvGrpSpPr>
        <p:grpSpPr>
          <a:xfrm rot="6779692">
            <a:off x="9738082" y="3734061"/>
            <a:ext cx="231669" cy="506617"/>
            <a:chOff x="907829" y="2121305"/>
            <a:chExt cx="1091253" cy="3164680"/>
          </a:xfrm>
        </p:grpSpPr>
        <p:sp>
          <p:nvSpPr>
            <p:cNvPr id="481" name="Хорда 480">
              <a:extLst>
                <a:ext uri="{FF2B5EF4-FFF2-40B4-BE49-F238E27FC236}">
                  <a16:creationId xmlns:a16="http://schemas.microsoft.com/office/drawing/2014/main" id="{B4E09709-8316-2CCC-13D7-AD16AE0407F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2" name="Овал 481">
              <a:extLst>
                <a:ext uri="{FF2B5EF4-FFF2-40B4-BE49-F238E27FC236}">
                  <a16:creationId xmlns:a16="http://schemas.microsoft.com/office/drawing/2014/main" id="{8222BB5A-92C1-2D6D-FCA6-24775C78CBF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3" name="Групувати 482">
            <a:extLst>
              <a:ext uri="{FF2B5EF4-FFF2-40B4-BE49-F238E27FC236}">
                <a16:creationId xmlns:a16="http://schemas.microsoft.com/office/drawing/2014/main" id="{B9AB77B8-A1D0-85DD-79BA-E30D541C5245}"/>
              </a:ext>
            </a:extLst>
          </p:cNvPr>
          <p:cNvGrpSpPr/>
          <p:nvPr/>
        </p:nvGrpSpPr>
        <p:grpSpPr>
          <a:xfrm rot="2205287">
            <a:off x="10043814" y="3454592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84" name="Хорда 483">
              <a:extLst>
                <a:ext uri="{FF2B5EF4-FFF2-40B4-BE49-F238E27FC236}">
                  <a16:creationId xmlns:a16="http://schemas.microsoft.com/office/drawing/2014/main" id="{5C0D542D-881D-0583-33D5-813580A7945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85" name="Овал 4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7D689CE5-3AFC-A6B4-EF02-A648393D6AE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86" name="Групувати 485">
            <a:extLst>
              <a:ext uri="{FF2B5EF4-FFF2-40B4-BE49-F238E27FC236}">
                <a16:creationId xmlns:a16="http://schemas.microsoft.com/office/drawing/2014/main" id="{21058A59-AE96-FE4D-CAE5-CAF4D01A52B0}"/>
              </a:ext>
            </a:extLst>
          </p:cNvPr>
          <p:cNvGrpSpPr/>
          <p:nvPr/>
        </p:nvGrpSpPr>
        <p:grpSpPr>
          <a:xfrm rot="3541350">
            <a:off x="10531003" y="3332961"/>
            <a:ext cx="231669" cy="506617"/>
            <a:chOff x="907829" y="2121305"/>
            <a:chExt cx="1091253" cy="3164680"/>
          </a:xfrm>
        </p:grpSpPr>
        <p:sp>
          <p:nvSpPr>
            <p:cNvPr id="487" name="Хорда 486">
              <a:extLst>
                <a:ext uri="{FF2B5EF4-FFF2-40B4-BE49-F238E27FC236}">
                  <a16:creationId xmlns:a16="http://schemas.microsoft.com/office/drawing/2014/main" id="{9FDA42E6-4DA2-6EE2-68D1-7509B3D5783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8" name="Овал 487">
              <a:extLst>
                <a:ext uri="{FF2B5EF4-FFF2-40B4-BE49-F238E27FC236}">
                  <a16:creationId xmlns:a16="http://schemas.microsoft.com/office/drawing/2014/main" id="{A4673663-8EB6-9622-2CF4-D34208494CA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92" name="Групувати 491">
            <a:extLst>
              <a:ext uri="{FF2B5EF4-FFF2-40B4-BE49-F238E27FC236}">
                <a16:creationId xmlns:a16="http://schemas.microsoft.com/office/drawing/2014/main" id="{383943F2-AD3A-875B-4C3A-B64EC2B1098C}"/>
              </a:ext>
            </a:extLst>
          </p:cNvPr>
          <p:cNvGrpSpPr/>
          <p:nvPr/>
        </p:nvGrpSpPr>
        <p:grpSpPr>
          <a:xfrm rot="3541350">
            <a:off x="10786769" y="2946000"/>
            <a:ext cx="231669" cy="506617"/>
            <a:chOff x="907829" y="2121305"/>
            <a:chExt cx="1091253" cy="3164680"/>
          </a:xfrm>
        </p:grpSpPr>
        <p:sp>
          <p:nvSpPr>
            <p:cNvPr id="493" name="Хорда 492">
              <a:extLst>
                <a:ext uri="{FF2B5EF4-FFF2-40B4-BE49-F238E27FC236}">
                  <a16:creationId xmlns:a16="http://schemas.microsoft.com/office/drawing/2014/main" id="{DF5ED13F-BAE9-0589-FE38-A9D490BD4D8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4" name="Овал 493">
              <a:extLst>
                <a:ext uri="{FF2B5EF4-FFF2-40B4-BE49-F238E27FC236}">
                  <a16:creationId xmlns:a16="http://schemas.microsoft.com/office/drawing/2014/main" id="{E98BEE34-08F2-5CBD-C711-C209FAFF791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95" name="Групувати 494">
            <a:extLst>
              <a:ext uri="{FF2B5EF4-FFF2-40B4-BE49-F238E27FC236}">
                <a16:creationId xmlns:a16="http://schemas.microsoft.com/office/drawing/2014/main" id="{ED12CEAE-FA41-2321-2458-58C538F7AE5E}"/>
              </a:ext>
            </a:extLst>
          </p:cNvPr>
          <p:cNvGrpSpPr/>
          <p:nvPr/>
        </p:nvGrpSpPr>
        <p:grpSpPr>
          <a:xfrm rot="5964352">
            <a:off x="11287704" y="3097075"/>
            <a:ext cx="231669" cy="506617"/>
            <a:chOff x="907829" y="2121305"/>
            <a:chExt cx="1091253" cy="3164680"/>
          </a:xfrm>
        </p:grpSpPr>
        <p:sp>
          <p:nvSpPr>
            <p:cNvPr id="496" name="Хорда 495">
              <a:extLst>
                <a:ext uri="{FF2B5EF4-FFF2-40B4-BE49-F238E27FC236}">
                  <a16:creationId xmlns:a16="http://schemas.microsoft.com/office/drawing/2014/main" id="{359E5853-AC61-7584-D8EB-5E23F3FE4FC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7" name="Овал 496">
              <a:extLst>
                <a:ext uri="{FF2B5EF4-FFF2-40B4-BE49-F238E27FC236}">
                  <a16:creationId xmlns:a16="http://schemas.microsoft.com/office/drawing/2014/main" id="{EBE64745-B953-C9C0-E77E-6BB21BD4CB3F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98" name="Групувати 497">
            <a:extLst>
              <a:ext uri="{FF2B5EF4-FFF2-40B4-BE49-F238E27FC236}">
                <a16:creationId xmlns:a16="http://schemas.microsoft.com/office/drawing/2014/main" id="{155D8323-38BF-4A42-EA04-2C4ECD1E2250}"/>
              </a:ext>
            </a:extLst>
          </p:cNvPr>
          <p:cNvGrpSpPr/>
          <p:nvPr/>
        </p:nvGrpSpPr>
        <p:grpSpPr>
          <a:xfrm rot="8390779">
            <a:off x="11365056" y="3511576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99" name="Хорда 498">
              <a:extLst>
                <a:ext uri="{FF2B5EF4-FFF2-40B4-BE49-F238E27FC236}">
                  <a16:creationId xmlns:a16="http://schemas.microsoft.com/office/drawing/2014/main" id="{EA39300B-643F-55F2-5738-D1825D19948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500" name="Овал 499">
              <a:hlinkClick r:id="rId30" action="ppaction://hlinksldjump"/>
              <a:extLst>
                <a:ext uri="{FF2B5EF4-FFF2-40B4-BE49-F238E27FC236}">
                  <a16:creationId xmlns:a16="http://schemas.microsoft.com/office/drawing/2014/main" id="{E0E4B7C5-C1B7-133C-45B6-4905E990709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501" name="Групувати 500">
            <a:extLst>
              <a:ext uri="{FF2B5EF4-FFF2-40B4-BE49-F238E27FC236}">
                <a16:creationId xmlns:a16="http://schemas.microsoft.com/office/drawing/2014/main" id="{77530C94-A48A-7A00-0A10-B0499B5F2CEA}"/>
              </a:ext>
            </a:extLst>
          </p:cNvPr>
          <p:cNvGrpSpPr/>
          <p:nvPr/>
        </p:nvGrpSpPr>
        <p:grpSpPr>
          <a:xfrm rot="8373160">
            <a:off x="11823683" y="3702698"/>
            <a:ext cx="231669" cy="506617"/>
            <a:chOff x="907829" y="2121305"/>
            <a:chExt cx="1091253" cy="3164680"/>
          </a:xfrm>
        </p:grpSpPr>
        <p:sp>
          <p:nvSpPr>
            <p:cNvPr id="502" name="Хорда 501">
              <a:extLst>
                <a:ext uri="{FF2B5EF4-FFF2-40B4-BE49-F238E27FC236}">
                  <a16:creationId xmlns:a16="http://schemas.microsoft.com/office/drawing/2014/main" id="{01BF3ED2-29A8-BC25-3F02-A454C0C5720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3" name="Овал 502">
              <a:extLst>
                <a:ext uri="{FF2B5EF4-FFF2-40B4-BE49-F238E27FC236}">
                  <a16:creationId xmlns:a16="http://schemas.microsoft.com/office/drawing/2014/main" id="{6D297AD8-D2E0-1E6F-9564-343CF411968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04" name="Групувати 503">
            <a:extLst>
              <a:ext uri="{FF2B5EF4-FFF2-40B4-BE49-F238E27FC236}">
                <a16:creationId xmlns:a16="http://schemas.microsoft.com/office/drawing/2014/main" id="{DB2F20B9-1510-6C4F-6577-BA09C7E9522E}"/>
              </a:ext>
            </a:extLst>
          </p:cNvPr>
          <p:cNvGrpSpPr/>
          <p:nvPr/>
        </p:nvGrpSpPr>
        <p:grpSpPr>
          <a:xfrm rot="11075369">
            <a:off x="11607083" y="4028701"/>
            <a:ext cx="231669" cy="506617"/>
            <a:chOff x="907829" y="2121305"/>
            <a:chExt cx="1091253" cy="3164680"/>
          </a:xfrm>
        </p:grpSpPr>
        <p:sp>
          <p:nvSpPr>
            <p:cNvPr id="505" name="Хорда 504">
              <a:extLst>
                <a:ext uri="{FF2B5EF4-FFF2-40B4-BE49-F238E27FC236}">
                  <a16:creationId xmlns:a16="http://schemas.microsoft.com/office/drawing/2014/main" id="{853ACAE5-4229-9F83-62D6-3D35CECC79F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6" name="Овал 505">
              <a:extLst>
                <a:ext uri="{FF2B5EF4-FFF2-40B4-BE49-F238E27FC236}">
                  <a16:creationId xmlns:a16="http://schemas.microsoft.com/office/drawing/2014/main" id="{0FAA2A23-9877-D3F1-1305-FF8A4C28048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07" name="Групувати 506">
            <a:extLst>
              <a:ext uri="{FF2B5EF4-FFF2-40B4-BE49-F238E27FC236}">
                <a16:creationId xmlns:a16="http://schemas.microsoft.com/office/drawing/2014/main" id="{681E7B95-635E-3AB2-F30F-2DCE8BB3E3C7}"/>
              </a:ext>
            </a:extLst>
          </p:cNvPr>
          <p:cNvGrpSpPr/>
          <p:nvPr/>
        </p:nvGrpSpPr>
        <p:grpSpPr>
          <a:xfrm rot="12486071">
            <a:off x="11742934" y="4403133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508" name="Хорда 507">
              <a:extLst>
                <a:ext uri="{FF2B5EF4-FFF2-40B4-BE49-F238E27FC236}">
                  <a16:creationId xmlns:a16="http://schemas.microsoft.com/office/drawing/2014/main" id="{C9E12EFC-2A94-51F7-421B-8CA39650811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509" name="Овал 508">
              <a:hlinkClick r:id="rId31" action="ppaction://hlinksldjump"/>
              <a:extLst>
                <a:ext uri="{FF2B5EF4-FFF2-40B4-BE49-F238E27FC236}">
                  <a16:creationId xmlns:a16="http://schemas.microsoft.com/office/drawing/2014/main" id="{C070F802-ECA3-599B-4D97-FADF5D046D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aphicFrame>
        <p:nvGraphicFramePr>
          <p:cNvPr id="14" name="Діаграма 13">
            <a:extLst>
              <a:ext uri="{FF2B5EF4-FFF2-40B4-BE49-F238E27FC236}">
                <a16:creationId xmlns:a16="http://schemas.microsoft.com/office/drawing/2014/main" id="{C1A6CC74-C7E5-7E07-477D-306D0A667A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465048"/>
              </p:ext>
            </p:extLst>
          </p:nvPr>
        </p:nvGraphicFramePr>
        <p:xfrm>
          <a:off x="0" y="14196"/>
          <a:ext cx="2869819" cy="238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15" name="Стрілка: угору 14">
            <a:extLst>
              <a:ext uri="{FF2B5EF4-FFF2-40B4-BE49-F238E27FC236}">
                <a16:creationId xmlns:a16="http://schemas.microsoft.com/office/drawing/2014/main" id="{D59DD879-9CBE-C1FA-76E8-A1F8B08A271F}"/>
              </a:ext>
            </a:extLst>
          </p:cNvPr>
          <p:cNvSpPr/>
          <p:nvPr/>
        </p:nvSpPr>
        <p:spPr>
          <a:xfrm rot="16200000">
            <a:off x="2871690" y="703162"/>
            <a:ext cx="531945" cy="1005840"/>
          </a:xfrm>
          <a:prstGeom prst="upArrow">
            <a:avLst>
              <a:gd name="adj1" fmla="val 50000"/>
              <a:gd name="adj2" fmla="val 5266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38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indefinite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indefinite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indefinite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5" dur="indefinite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indefinit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indefinite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indefinite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0" dur="indefinite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5" dur="indefinite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indefinite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indefinite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indefinite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0" dur="indefinite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indefinit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indefinite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indefinite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0" dur="indefinite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indefinite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5" dur="indefinite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indefinite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0" dur="indefinite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indefinite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5" dur="indefinite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indefinite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0" dur="indefinite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indefinite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5" dur="indefinite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indefinite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0" dur="indefinite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indefinite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5" dur="indefinite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indefinite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indefinite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indefinite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5" dur="indefinite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indefinite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0" dur="indefinite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indefinite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5" dur="indefinite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indefinite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0" dur="indefinite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indefinite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5" dur="indefinite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0" dur="indefinite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indefinite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5" dur="indefinite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indefinite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0" dur="indefinite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indefinite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5" dur="indefinite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indefinite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0" dur="indefinite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indefinite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5" dur="indefinite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indefinite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0" dur="indefinite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indefinite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5" dur="indefinite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indefinite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0" dur="indefinite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indefinite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5" dur="indefinite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indefinite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0" dur="indefinite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indefinite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5" dur="indefinite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indefinite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0" dur="indefinite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indefinite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5" dur="indefinite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indefinite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5" dur="indefinite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indefinite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0" dur="indefinite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indefinite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5" dur="indefinite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indefinit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7" dur="indefinite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indefinite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3" dur="indefinite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indefinite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9" dur="indefinite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indefinite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5" dur="indefinite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indefinite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1" dur="indefinite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indefinite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7" dur="indefinite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indefinite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3" dur="indefinite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indefinite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9" dur="indefinite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4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текст, графічний дизайн, Графіка, зелен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78401BA-E50D-99EA-31EA-87056577A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3000">
              <a:srgbClr val="0BA913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8AAFA78-6C46-514D-9D0B-540BF57F1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1770" y="417472"/>
            <a:ext cx="8773275" cy="5016974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ДО ВИБУХОНЕБЕЗПЕЧНИХ ПРЕДМЕТІВ НАЛЕЖАТЬ: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БОЕПРИПАСИ ( АРТИЛЕРІЙСЬКІ СНАРЯДИ, МІНА, АВІАЦІЙНА БОМБА. ГРАНТА);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САМОРОБНІ ВИБУХОВІ ПРИСТРОЇ;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ЧАСТИНА ВІД СНАРЯДА ЧИ МІНИ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ЗАЛИШЕНИЙ БЕЗ НАГЛЯДУ ПАКУНОК;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9" name="Рисунок 8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7F2AF64D-ECB1-82D1-5E50-DD7B177A1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7047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498" y1="28755" x2="26498" y2="28755"/>
                        <a14:foregroundMark x1="27942" y1="27471" x2="27942" y2="27471"/>
                        <a14:foregroundMark x1="29025" y1="25802" x2="29025" y2="25802"/>
                        <a14:foregroundMark x1="30181" y1="24775" x2="30181" y2="24775"/>
                        <a14:foregroundMark x1="26498" y1="31964" x2="26498" y2="31964"/>
                        <a14:foregroundMark x1="46065" y1="44673" x2="46065" y2="44673"/>
                        <a14:foregroundMark x1="45126" y1="41720" x2="45126" y2="41720"/>
                        <a14:foregroundMark x1="47004" y1="43004" x2="47004" y2="43004"/>
                        <a14:foregroundMark x1="48809" y1="43004" x2="48809" y2="43004"/>
                        <a14:foregroundMark x1="51336" y1="44288" x2="51336" y2="44288"/>
                        <a14:foregroundMark x1="50469" y1="46341" x2="50469" y2="46341"/>
                        <a14:foregroundMark x1="45487" y1="44673" x2="45487" y2="44673"/>
                        <a14:foregroundMark x1="46209" y1="51861" x2="46209" y2="51861"/>
                        <a14:foregroundMark x1="55235" y1="79461" x2="55235" y2="79461"/>
                        <a14:foregroundMark x1="71625" y1="73556" x2="71625" y2="73556"/>
                        <a14:foregroundMark x1="73863" y1="72914" x2="73863" y2="72914"/>
                        <a14:foregroundMark x1="70397" y1="65212" x2="70397" y2="65212"/>
                        <a14:foregroundMark x1="70397" y1="64442" x2="70397" y2="64442"/>
                        <a14:foregroundMark x1="57184" y1="83312" x2="57184" y2="83312"/>
                        <a14:foregroundMark x1="55235" y1="92169" x2="55235" y2="92169"/>
                        <a14:foregroundMark x1="44765" y1="86650" x2="44765" y2="86650"/>
                        <a14:foregroundMark x1="46065" y1="83697" x2="46065" y2="83697"/>
                        <a14:foregroundMark x1="45848" y1="97047" x2="45848" y2="97047"/>
                        <a14:foregroundMark x1="46570" y1="91784" x2="46570" y2="91784"/>
                        <a14:foregroundMark x1="44621" y1="84981" x2="44621" y2="84981"/>
                        <a14:foregroundMark x1="46209" y1="92811" x2="46209" y2="92811"/>
                        <a14:foregroundMark x1="48231" y1="93710" x2="48231" y2="93710"/>
                        <a14:foregroundMark x1="44765" y1="82413" x2="44765" y2="82413"/>
                        <a14:foregroundMark x1="43827" y1="88190" x2="43827" y2="88190"/>
                        <a14:foregroundMark x1="45487" y1="86264" x2="45487" y2="86264"/>
                        <a14:foregroundMark x1="56462" y1="93710" x2="56462" y2="93710"/>
                        <a14:foregroundMark x1="53574" y1="93710" x2="53574" y2="93710"/>
                        <a14:foregroundMark x1="57040" y1="92426" x2="57040" y2="92426"/>
                        <a14:foregroundMark x1="57545" y1="95764" x2="57545" y2="95764"/>
                        <a14:foregroundMark x1="43610" y1="85237" x2="43610" y2="85237"/>
                        <a14:foregroundMark x1="43466" y1="88703" x2="43466" y2="88703"/>
                        <a14:foregroundMark x1="43610" y1="91528" x2="43610" y2="91528"/>
                        <a14:foregroundMark x1="47437" y1="84724" x2="47437" y2="84724"/>
                        <a14:foregroundMark x1="54513" y1="85109" x2="54513" y2="85109"/>
                        <a14:foregroundMark x1="48375" y1="95764" x2="48375" y2="95764"/>
                        <a14:foregroundMark x1="69819" y1="71887" x2="69819" y2="71887"/>
                        <a14:foregroundMark x1="49747" y1="43646" x2="49747" y2="43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7837</TotalTime>
  <Words>938</Words>
  <Application>Microsoft Office PowerPoint</Application>
  <PresentationFormat>Широкий екран</PresentationFormat>
  <Paragraphs>143</Paragraphs>
  <Slides>35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Mistral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Спочатку погляд – потім крок</dc:title>
  <dc:creator>Херсонська ОБД ім. Дніпрової Чайки</dc:creator>
  <cp:keywords>інтерактивні ігри, мінна безпека</cp:keywords>
  <cp:lastModifiedBy>Юлия Британ</cp:lastModifiedBy>
  <cp:revision>99</cp:revision>
  <dcterms:created xsi:type="dcterms:W3CDTF">2024-05-17T08:19:34Z</dcterms:created>
  <dcterms:modified xsi:type="dcterms:W3CDTF">2025-04-07T17:54:48Z</dcterms:modified>
</cp:coreProperties>
</file>